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6.svg" ContentType="image/svg+xml"/>
  <Override PartName="/ppt/media/image51.svg" ContentType="image/svg+xml"/>
  <Override PartName="/ppt/media/image7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sldIdLst>
    <p:sldId id="260" r:id="rId4"/>
    <p:sldId id="261" r:id="rId5"/>
    <p:sldId id="265" r:id="rId6"/>
    <p:sldId id="266" r:id="rId7"/>
    <p:sldId id="391" r:id="rId8"/>
    <p:sldId id="272" r:id="rId9"/>
    <p:sldId id="273" r:id="rId10"/>
    <p:sldId id="393" r:id="rId11"/>
    <p:sldId id="275" r:id="rId12"/>
    <p:sldId id="277" r:id="rId13"/>
    <p:sldId id="395" r:id="rId14"/>
    <p:sldId id="279" r:id="rId15"/>
    <p:sldId id="280" r:id="rId16"/>
    <p:sldId id="281" r:id="rId17"/>
    <p:sldId id="282" r:id="rId18"/>
    <p:sldId id="283" r:id="rId19"/>
    <p:sldId id="286" r:id="rId20"/>
    <p:sldId id="297" r:id="rId21"/>
    <p:sldId id="398" r:id="rId22"/>
    <p:sldId id="408" r:id="rId23"/>
    <p:sldId id="301" r:id="rId24"/>
    <p:sldId id="304" r:id="rId25"/>
    <p:sldId id="305" r:id="rId26"/>
    <p:sldId id="306" r:id="rId27"/>
    <p:sldId id="407" r:id="rId28"/>
    <p:sldId id="308" r:id="rId29"/>
    <p:sldId id="309" r:id="rId30"/>
    <p:sldId id="400" r:id="rId31"/>
    <p:sldId id="315" r:id="rId32"/>
    <p:sldId id="321" r:id="rId33"/>
    <p:sldId id="322" r:id="rId34"/>
    <p:sldId id="409" r:id="rId35"/>
    <p:sldId id="325" r:id="rId36"/>
    <p:sldId id="326" r:id="rId37"/>
    <p:sldId id="406" r:id="rId38"/>
    <p:sldId id="328" r:id="rId39"/>
    <p:sldId id="329" r:id="rId40"/>
    <p:sldId id="330" r:id="rId41"/>
    <p:sldId id="333" r:id="rId42"/>
    <p:sldId id="336" r:id="rId43"/>
    <p:sldId id="337" r:id="rId44"/>
    <p:sldId id="401" r:id="rId45"/>
    <p:sldId id="339" r:id="rId46"/>
    <p:sldId id="403" r:id="rId47"/>
    <p:sldId id="343" r:id="rId48"/>
    <p:sldId id="344" r:id="rId49"/>
    <p:sldId id="346" r:id="rId50"/>
    <p:sldId id="347" r:id="rId51"/>
    <p:sldId id="348" r:id="rId52"/>
    <p:sldId id="349" r:id="rId53"/>
    <p:sldId id="351" r:id="rId54"/>
    <p:sldId id="352" r:id="rId55"/>
    <p:sldId id="359" r:id="rId56"/>
    <p:sldId id="360" r:id="rId57"/>
    <p:sldId id="361" r:id="rId58"/>
    <p:sldId id="362" r:id="rId59"/>
    <p:sldId id="363" r:id="rId60"/>
    <p:sldId id="364" r:id="rId61"/>
    <p:sldId id="365" r:id="rId62"/>
    <p:sldId id="372" r:id="rId63"/>
    <p:sldId id="373" r:id="rId64"/>
    <p:sldId id="374" r:id="rId65"/>
    <p:sldId id="375" r:id="rId66"/>
    <p:sldId id="376" r:id="rId67"/>
    <p:sldId id="381" r:id="rId68"/>
    <p:sldId id="382" r:id="rId69"/>
    <p:sldId id="383" r:id="rId70"/>
    <p:sldId id="387" r:id="rId71"/>
    <p:sldId id="388" r:id="rId72"/>
    <p:sldId id="389" r:id="rId7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p:cViewPr varScale="1">
        <p:scale>
          <a:sx n="122" d="100"/>
          <a:sy n="122"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3" Type="http://schemas.openxmlformats.org/officeDocument/2006/relationships/tags" Target="../tags/tag37.xml"/><Relationship Id="rId22" Type="http://schemas.openxmlformats.org/officeDocument/2006/relationships/tags" Target="../tags/tag36.xml"/><Relationship Id="rId21" Type="http://schemas.openxmlformats.org/officeDocument/2006/relationships/tags" Target="../tags/tag35.xml"/><Relationship Id="rId20" Type="http://schemas.openxmlformats.org/officeDocument/2006/relationships/tags" Target="../tags/tag34.xml"/><Relationship Id="rId2" Type="http://schemas.openxmlformats.org/officeDocument/2006/relationships/tags" Target="../tags/tag16.xml"/><Relationship Id="rId19" Type="http://schemas.openxmlformats.org/officeDocument/2006/relationships/tags" Target="../tags/tag33.xml"/><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9" Type="http://schemas.openxmlformats.org/officeDocument/2006/relationships/tags" Target="../tags/tag97.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5" Type="http://schemas.openxmlformats.org/officeDocument/2006/relationships/tags" Target="../tags/tag180.xml"/><Relationship Id="rId14" Type="http://schemas.openxmlformats.org/officeDocument/2006/relationships/tags" Target="../tags/tag179.xml"/><Relationship Id="rId13" Type="http://schemas.openxmlformats.org/officeDocument/2006/relationships/tags" Target="../tags/tag178.xml"/><Relationship Id="rId12" Type="http://schemas.openxmlformats.org/officeDocument/2006/relationships/tags" Target="../tags/tag177.xml"/><Relationship Id="rId11" Type="http://schemas.openxmlformats.org/officeDocument/2006/relationships/tags" Target="../tags/tag176.xml"/><Relationship Id="rId10" Type="http://schemas.openxmlformats.org/officeDocument/2006/relationships/tags" Target="../tags/tag175.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7" Type="http://schemas.openxmlformats.org/officeDocument/2006/relationships/tags" Target="../tags/tag224.xml"/><Relationship Id="rId16" Type="http://schemas.openxmlformats.org/officeDocument/2006/relationships/tags" Target="../tags/tag223.xml"/><Relationship Id="rId15" Type="http://schemas.openxmlformats.org/officeDocument/2006/relationships/tags" Target="../tags/tag222.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0" Type="http://schemas.openxmlformats.org/officeDocument/2006/relationships/tags" Target="../tags/tag239.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tags" Target="../tags/tag246.xml"/><Relationship Id="rId7" Type="http://schemas.openxmlformats.org/officeDocument/2006/relationships/tags" Target="../tags/tag245.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3" Type="http://schemas.openxmlformats.org/officeDocument/2006/relationships/tags" Target="../tags/tag251.xml"/><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70.xml"/><Relationship Id="rId7" Type="http://schemas.openxmlformats.org/officeDocument/2006/relationships/tags" Target="../tags/tag269.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7" Type="http://schemas.openxmlformats.org/officeDocument/2006/relationships/tags" Target="../tags/tag286.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tags" Target="../tags/tag287.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tags" Target="../tags/tag330.xml"/><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361.xml"/><Relationship Id="rId7" Type="http://schemas.openxmlformats.org/officeDocument/2006/relationships/tags" Target="../tags/tag360.xml"/><Relationship Id="rId6" Type="http://schemas.openxmlformats.org/officeDocument/2006/relationships/tags" Target="../tags/tag359.xml"/><Relationship Id="rId5" Type="http://schemas.openxmlformats.org/officeDocument/2006/relationships/tags" Target="../tags/tag358.xml"/><Relationship Id="rId4" Type="http://schemas.openxmlformats.org/officeDocument/2006/relationships/tags" Target="../tags/tag357.xml"/><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tags" Target="../tags/tag364.xml"/><Relationship Id="rId3" Type="http://schemas.openxmlformats.org/officeDocument/2006/relationships/tags" Target="../tags/tag363.xml"/><Relationship Id="rId2" Type="http://schemas.openxmlformats.org/officeDocument/2006/relationships/tags" Target="../tags/tag36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79.xml"/><Relationship Id="rId8" Type="http://schemas.openxmlformats.org/officeDocument/2006/relationships/tags" Target="../tags/tag378.xml"/><Relationship Id="rId7" Type="http://schemas.openxmlformats.org/officeDocument/2006/relationships/tags" Target="../tags/tag377.xml"/><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3" Type="http://schemas.openxmlformats.org/officeDocument/2006/relationships/tags" Target="../tags/tag383.xml"/><Relationship Id="rId12" Type="http://schemas.openxmlformats.org/officeDocument/2006/relationships/tags" Target="../tags/tag382.xml"/><Relationship Id="rId11" Type="http://schemas.openxmlformats.org/officeDocument/2006/relationships/tags" Target="../tags/tag381.xml"/><Relationship Id="rId10" Type="http://schemas.openxmlformats.org/officeDocument/2006/relationships/tags" Target="../tags/tag380.xm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401.xml"/><Relationship Id="rId8" Type="http://schemas.openxmlformats.org/officeDocument/2006/relationships/tags" Target="../tags/tag400.xml"/><Relationship Id="rId7" Type="http://schemas.openxmlformats.org/officeDocument/2006/relationships/tags" Target="../tags/tag399.xml"/><Relationship Id="rId6" Type="http://schemas.openxmlformats.org/officeDocument/2006/relationships/tags" Target="../tags/tag398.xml"/><Relationship Id="rId5" Type="http://schemas.openxmlformats.org/officeDocument/2006/relationships/tags" Target="../tags/tag397.xml"/><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3" Type="http://schemas.openxmlformats.org/officeDocument/2006/relationships/tags" Target="../tags/tag405.xml"/><Relationship Id="rId12" Type="http://schemas.openxmlformats.org/officeDocument/2006/relationships/tags" Target="../tags/tag404.xml"/><Relationship Id="rId11" Type="http://schemas.openxmlformats.org/officeDocument/2006/relationships/tags" Target="../tags/tag403.xml"/><Relationship Id="rId10" Type="http://schemas.openxmlformats.org/officeDocument/2006/relationships/tags" Target="../tags/tag402.xm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5" Type="http://schemas.openxmlformats.org/officeDocument/2006/relationships/tags" Target="../tags/tag429.xml"/><Relationship Id="rId24" Type="http://schemas.openxmlformats.org/officeDocument/2006/relationships/tags" Target="../tags/tag428.xml"/><Relationship Id="rId23" Type="http://schemas.openxmlformats.org/officeDocument/2006/relationships/tags" Target="../tags/tag427.xml"/><Relationship Id="rId22" Type="http://schemas.openxmlformats.org/officeDocument/2006/relationships/tags" Target="../tags/tag426.xml"/><Relationship Id="rId21" Type="http://schemas.openxmlformats.org/officeDocument/2006/relationships/tags" Target="../tags/tag425.xml"/><Relationship Id="rId20" Type="http://schemas.openxmlformats.org/officeDocument/2006/relationships/tags" Target="../tags/tag424.xml"/><Relationship Id="rId2" Type="http://schemas.openxmlformats.org/officeDocument/2006/relationships/tags" Target="../tags/tag406.xml"/><Relationship Id="rId19" Type="http://schemas.openxmlformats.org/officeDocument/2006/relationships/tags" Target="../tags/tag423.xml"/><Relationship Id="rId18" Type="http://schemas.openxmlformats.org/officeDocument/2006/relationships/tags" Target="../tags/tag422.xml"/><Relationship Id="rId17" Type="http://schemas.openxmlformats.org/officeDocument/2006/relationships/tags" Target="../tags/tag421.xml"/><Relationship Id="rId16" Type="http://schemas.openxmlformats.org/officeDocument/2006/relationships/tags" Target="../tags/tag420.xml"/><Relationship Id="rId15" Type="http://schemas.openxmlformats.org/officeDocument/2006/relationships/tags" Target="../tags/tag419.xml"/><Relationship Id="rId14" Type="http://schemas.openxmlformats.org/officeDocument/2006/relationships/tags" Target="../tags/tag418.xml"/><Relationship Id="rId13" Type="http://schemas.openxmlformats.org/officeDocument/2006/relationships/tags" Target="../tags/tag417.xml"/><Relationship Id="rId12" Type="http://schemas.openxmlformats.org/officeDocument/2006/relationships/tags" Target="../tags/tag416.xml"/><Relationship Id="rId11" Type="http://schemas.openxmlformats.org/officeDocument/2006/relationships/tags" Target="../tags/tag415.xml"/><Relationship Id="rId10" Type="http://schemas.openxmlformats.org/officeDocument/2006/relationships/tags" Target="../tags/tag414.xm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4" Type="http://schemas.openxmlformats.org/officeDocument/2006/relationships/tags" Target="../tags/tag450.xml"/><Relationship Id="rId13" Type="http://schemas.openxmlformats.org/officeDocument/2006/relationships/tags" Target="../tags/tag449.xml"/><Relationship Id="rId12" Type="http://schemas.openxmlformats.org/officeDocument/2006/relationships/tags" Target="../tags/tag448.xml"/><Relationship Id="rId11" Type="http://schemas.openxmlformats.org/officeDocument/2006/relationships/tags" Target="../tags/tag447.xml"/><Relationship Id="rId10" Type="http://schemas.openxmlformats.org/officeDocument/2006/relationships/tags" Target="../tags/tag446.xm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457.xml"/><Relationship Id="rId7" Type="http://schemas.openxmlformats.org/officeDocument/2006/relationships/tags" Target="../tags/tag456.xml"/><Relationship Id="rId6" Type="http://schemas.openxmlformats.org/officeDocument/2006/relationships/tags" Target="../tags/tag455.xml"/><Relationship Id="rId5" Type="http://schemas.openxmlformats.org/officeDocument/2006/relationships/tags" Target="../tags/tag454.xml"/><Relationship Id="rId4" Type="http://schemas.openxmlformats.org/officeDocument/2006/relationships/tags" Target="../tags/tag453.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465.xml"/><Relationship Id="rId8" Type="http://schemas.openxmlformats.org/officeDocument/2006/relationships/tags" Target="../tags/tag464.xml"/><Relationship Id="rId7" Type="http://schemas.openxmlformats.org/officeDocument/2006/relationships/tags" Target="../tags/tag463.xml"/><Relationship Id="rId6" Type="http://schemas.openxmlformats.org/officeDocument/2006/relationships/tags" Target="../tags/tag462.xml"/><Relationship Id="rId5" Type="http://schemas.openxmlformats.org/officeDocument/2006/relationships/tags" Target="../tags/tag461.xml"/><Relationship Id="rId4" Type="http://schemas.openxmlformats.org/officeDocument/2006/relationships/tags" Target="../tags/tag460.xml"/><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5" Type="http://schemas.openxmlformats.org/officeDocument/2006/relationships/tags" Target="../tags/tag474.xml"/><Relationship Id="rId4" Type="http://schemas.openxmlformats.org/officeDocument/2006/relationships/tags" Target="../tags/tag473.xml"/><Relationship Id="rId3" Type="http://schemas.openxmlformats.org/officeDocument/2006/relationships/tags" Target="../tags/tag472.xml"/><Relationship Id="rId2" Type="http://schemas.openxmlformats.org/officeDocument/2006/relationships/tags" Target="../tags/tag471.xml"/><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7" Type="http://schemas.openxmlformats.org/officeDocument/2006/relationships/tags" Target="../tags/tag480.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7" Type="http://schemas.openxmlformats.org/officeDocument/2006/relationships/tags" Target="../tags/tag486.xml"/><Relationship Id="rId6" Type="http://schemas.openxmlformats.org/officeDocument/2006/relationships/tags" Target="../tags/tag485.xml"/><Relationship Id="rId5" Type="http://schemas.openxmlformats.org/officeDocument/2006/relationships/tags" Target="../tags/tag484.xml"/><Relationship Id="rId4" Type="http://schemas.openxmlformats.org/officeDocument/2006/relationships/tags" Target="../tags/tag483.xml"/><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494.xml"/><Relationship Id="rId8" Type="http://schemas.openxmlformats.org/officeDocument/2006/relationships/tags" Target="../tags/tag493.xml"/><Relationship Id="rId7" Type="http://schemas.openxmlformats.org/officeDocument/2006/relationships/tags" Target="../tags/tag492.xml"/><Relationship Id="rId6" Type="http://schemas.openxmlformats.org/officeDocument/2006/relationships/tags" Target="../tags/tag491.xml"/><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tags" Target="../tags/tag487.xml"/><Relationship Id="rId15" Type="http://schemas.openxmlformats.org/officeDocument/2006/relationships/tags" Target="../tags/tag500.xml"/><Relationship Id="rId14" Type="http://schemas.openxmlformats.org/officeDocument/2006/relationships/tags" Target="../tags/tag499.xml"/><Relationship Id="rId13" Type="http://schemas.openxmlformats.org/officeDocument/2006/relationships/tags" Target="../tags/tag498.xml"/><Relationship Id="rId12" Type="http://schemas.openxmlformats.org/officeDocument/2006/relationships/tags" Target="../tags/tag497.xml"/><Relationship Id="rId11" Type="http://schemas.openxmlformats.org/officeDocument/2006/relationships/tags" Target="../tags/tag496.xml"/><Relationship Id="rId10" Type="http://schemas.openxmlformats.org/officeDocument/2006/relationships/tags" Target="../tags/tag495.xm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508.xml"/><Relationship Id="rId8" Type="http://schemas.openxmlformats.org/officeDocument/2006/relationships/tags" Target="../tags/tag507.xml"/><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tags" Target="../tags/tag502.xml"/><Relationship Id="rId24" Type="http://schemas.openxmlformats.org/officeDocument/2006/relationships/tags" Target="../tags/tag523.xml"/><Relationship Id="rId23" Type="http://schemas.openxmlformats.org/officeDocument/2006/relationships/tags" Target="../tags/tag522.xml"/><Relationship Id="rId22" Type="http://schemas.openxmlformats.org/officeDocument/2006/relationships/tags" Target="../tags/tag521.xml"/><Relationship Id="rId21" Type="http://schemas.openxmlformats.org/officeDocument/2006/relationships/tags" Target="../tags/tag520.xml"/><Relationship Id="rId20" Type="http://schemas.openxmlformats.org/officeDocument/2006/relationships/tags" Target="../tags/tag519.xml"/><Relationship Id="rId2" Type="http://schemas.openxmlformats.org/officeDocument/2006/relationships/tags" Target="../tags/tag501.xml"/><Relationship Id="rId19" Type="http://schemas.openxmlformats.org/officeDocument/2006/relationships/tags" Target="../tags/tag518.xml"/><Relationship Id="rId18" Type="http://schemas.openxmlformats.org/officeDocument/2006/relationships/tags" Target="../tags/tag517.xml"/><Relationship Id="rId17" Type="http://schemas.openxmlformats.org/officeDocument/2006/relationships/tags" Target="../tags/tag516.xml"/><Relationship Id="rId16" Type="http://schemas.openxmlformats.org/officeDocument/2006/relationships/tags" Target="../tags/tag515.xml"/><Relationship Id="rId15" Type="http://schemas.openxmlformats.org/officeDocument/2006/relationships/tags" Target="../tags/tag514.xml"/><Relationship Id="rId14" Type="http://schemas.openxmlformats.org/officeDocument/2006/relationships/tags" Target="../tags/tag513.xml"/><Relationship Id="rId13" Type="http://schemas.openxmlformats.org/officeDocument/2006/relationships/tags" Target="../tags/tag512.xml"/><Relationship Id="rId12" Type="http://schemas.openxmlformats.org/officeDocument/2006/relationships/tags" Target="../tags/tag511.xml"/><Relationship Id="rId11" Type="http://schemas.openxmlformats.org/officeDocument/2006/relationships/tags" Target="../tags/tag510.xml"/><Relationship Id="rId10" Type="http://schemas.openxmlformats.org/officeDocument/2006/relationships/tags" Target="../tags/tag509.xm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6" Type="http://schemas.openxmlformats.org/officeDocument/2006/relationships/tags" Target="../tags/tag528.xml"/><Relationship Id="rId5" Type="http://schemas.openxmlformats.org/officeDocument/2006/relationships/tags" Target="../tags/tag527.xml"/><Relationship Id="rId4" Type="http://schemas.openxmlformats.org/officeDocument/2006/relationships/tags" Target="../tags/tag526.xml"/><Relationship Id="rId3" Type="http://schemas.openxmlformats.org/officeDocument/2006/relationships/tags" Target="../tags/tag525.xml"/><Relationship Id="rId2" Type="http://schemas.openxmlformats.org/officeDocument/2006/relationships/tags" Target="../tags/tag524.xml"/><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536.xml"/><Relationship Id="rId8" Type="http://schemas.openxmlformats.org/officeDocument/2006/relationships/tags" Target="../tags/tag535.xml"/><Relationship Id="rId7" Type="http://schemas.openxmlformats.org/officeDocument/2006/relationships/tags" Target="../tags/tag534.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3" Type="http://schemas.openxmlformats.org/officeDocument/2006/relationships/tags" Target="../tags/tag530.xml"/><Relationship Id="rId20" Type="http://schemas.openxmlformats.org/officeDocument/2006/relationships/tags" Target="../tags/tag547.xml"/><Relationship Id="rId2" Type="http://schemas.openxmlformats.org/officeDocument/2006/relationships/tags" Target="../tags/tag529.xml"/><Relationship Id="rId19" Type="http://schemas.openxmlformats.org/officeDocument/2006/relationships/tags" Target="../tags/tag546.xml"/><Relationship Id="rId18" Type="http://schemas.openxmlformats.org/officeDocument/2006/relationships/tags" Target="../tags/tag545.xml"/><Relationship Id="rId17" Type="http://schemas.openxmlformats.org/officeDocument/2006/relationships/tags" Target="../tags/tag544.xml"/><Relationship Id="rId16" Type="http://schemas.openxmlformats.org/officeDocument/2006/relationships/tags" Target="../tags/tag543.xml"/><Relationship Id="rId15" Type="http://schemas.openxmlformats.org/officeDocument/2006/relationships/tags" Target="../tags/tag542.xml"/><Relationship Id="rId14" Type="http://schemas.openxmlformats.org/officeDocument/2006/relationships/tags" Target="../tags/tag541.xml"/><Relationship Id="rId13" Type="http://schemas.openxmlformats.org/officeDocument/2006/relationships/tags" Target="../tags/tag540.xml"/><Relationship Id="rId12" Type="http://schemas.openxmlformats.org/officeDocument/2006/relationships/tags" Target="../tags/tag539.xml"/><Relationship Id="rId11" Type="http://schemas.openxmlformats.org/officeDocument/2006/relationships/tags" Target="../tags/tag538.xml"/><Relationship Id="rId10" Type="http://schemas.openxmlformats.org/officeDocument/2006/relationships/tags" Target="../tags/tag537.xml"/><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7" Type="http://schemas.openxmlformats.org/officeDocument/2006/relationships/tags" Target="../tags/tag553.xml"/><Relationship Id="rId6" Type="http://schemas.openxmlformats.org/officeDocument/2006/relationships/tags" Target="../tags/tag552.xml"/><Relationship Id="rId5" Type="http://schemas.openxmlformats.org/officeDocument/2006/relationships/tags" Target="../tags/tag551.xml"/><Relationship Id="rId4" Type="http://schemas.openxmlformats.org/officeDocument/2006/relationships/tags" Target="../tags/tag550.xml"/><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561.xml"/><Relationship Id="rId8" Type="http://schemas.openxmlformats.org/officeDocument/2006/relationships/tags" Target="../tags/tag560.xml"/><Relationship Id="rId7" Type="http://schemas.openxmlformats.org/officeDocument/2006/relationships/tags" Target="../tags/tag559.xml"/><Relationship Id="rId6" Type="http://schemas.openxmlformats.org/officeDocument/2006/relationships/tags" Target="../tags/tag558.xml"/><Relationship Id="rId5" Type="http://schemas.openxmlformats.org/officeDocument/2006/relationships/tags" Target="../tags/tag557.xml"/><Relationship Id="rId4" Type="http://schemas.openxmlformats.org/officeDocument/2006/relationships/tags" Target="../tags/tag556.xml"/><Relationship Id="rId3" Type="http://schemas.openxmlformats.org/officeDocument/2006/relationships/tags" Target="../tags/tag555.xml"/><Relationship Id="rId2" Type="http://schemas.openxmlformats.org/officeDocument/2006/relationships/tags" Target="../tags/tag554.xm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5" Type="http://schemas.openxmlformats.org/officeDocument/2006/relationships/tags" Target="../tags/tag565.xml"/><Relationship Id="rId4" Type="http://schemas.openxmlformats.org/officeDocument/2006/relationships/tags" Target="../tags/tag564.xml"/><Relationship Id="rId3" Type="http://schemas.openxmlformats.org/officeDocument/2006/relationships/tags" Target="../tags/tag563.xml"/><Relationship Id="rId2" Type="http://schemas.openxmlformats.org/officeDocument/2006/relationships/tags" Target="../tags/tag562.xml"/><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4" Type="http://schemas.openxmlformats.org/officeDocument/2006/relationships/tags" Target="../tags/tag568.xml"/><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5" Type="http://schemas.openxmlformats.org/officeDocument/2006/relationships/tags" Target="../tags/tag572.xml"/><Relationship Id="rId4" Type="http://schemas.openxmlformats.org/officeDocument/2006/relationships/tags" Target="../tags/tag571.xml"/><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6" Type="http://schemas.openxmlformats.org/officeDocument/2006/relationships/tags" Target="../tags/tag577.xml"/><Relationship Id="rId5" Type="http://schemas.openxmlformats.org/officeDocument/2006/relationships/tags" Target="../tags/tag576.xml"/><Relationship Id="rId4" Type="http://schemas.openxmlformats.org/officeDocument/2006/relationships/tags" Target="../tags/tag575.xml"/><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585.xml"/><Relationship Id="rId8" Type="http://schemas.openxmlformats.org/officeDocument/2006/relationships/tags" Target="../tags/tag584.xml"/><Relationship Id="rId7" Type="http://schemas.openxmlformats.org/officeDocument/2006/relationships/tags" Target="../tags/tag583.xml"/><Relationship Id="rId69" Type="http://schemas.openxmlformats.org/officeDocument/2006/relationships/tags" Target="../tags/tag637.xml"/><Relationship Id="rId68" Type="http://schemas.openxmlformats.org/officeDocument/2006/relationships/tags" Target="../tags/tag636.xml"/><Relationship Id="rId67" Type="http://schemas.openxmlformats.org/officeDocument/2006/relationships/tags" Target="../tags/tag635.xml"/><Relationship Id="rId66" Type="http://schemas.openxmlformats.org/officeDocument/2006/relationships/tags" Target="../tags/tag634.xml"/><Relationship Id="rId65" Type="http://schemas.openxmlformats.org/officeDocument/2006/relationships/tags" Target="../tags/tag633.xml"/><Relationship Id="rId64" Type="http://schemas.openxmlformats.org/officeDocument/2006/relationships/tags" Target="../tags/tag632.xml"/><Relationship Id="rId63" Type="http://schemas.openxmlformats.org/officeDocument/2006/relationships/tags" Target="../tags/tag631.xml"/><Relationship Id="rId62" Type="http://schemas.openxmlformats.org/officeDocument/2006/relationships/tags" Target="../tags/tag630.xml"/><Relationship Id="rId61" Type="http://schemas.openxmlformats.org/officeDocument/2006/relationships/tags" Target="../tags/tag629.xml"/><Relationship Id="rId60" Type="http://schemas.openxmlformats.org/officeDocument/2006/relationships/tags" Target="../tags/tag628.xml"/><Relationship Id="rId6" Type="http://schemas.openxmlformats.org/officeDocument/2006/relationships/tags" Target="../tags/tag582.xml"/><Relationship Id="rId59" Type="http://schemas.openxmlformats.org/officeDocument/2006/relationships/tags" Target="../tags/tag627.xml"/><Relationship Id="rId58" Type="http://schemas.openxmlformats.org/officeDocument/2006/relationships/tags" Target="../tags/tag626.xml"/><Relationship Id="rId57" Type="http://schemas.openxmlformats.org/officeDocument/2006/relationships/tags" Target="../tags/tag625.xml"/><Relationship Id="rId56" Type="http://schemas.openxmlformats.org/officeDocument/2006/relationships/tags" Target="../tags/tag624.xml"/><Relationship Id="rId55" Type="http://schemas.openxmlformats.org/officeDocument/2006/relationships/tags" Target="../tags/tag623.xml"/><Relationship Id="rId54" Type="http://schemas.openxmlformats.org/officeDocument/2006/relationships/tags" Target="../tags/tag622.xml"/><Relationship Id="rId53" Type="http://schemas.openxmlformats.org/officeDocument/2006/relationships/tags" Target="../tags/tag621.xml"/><Relationship Id="rId52" Type="http://schemas.openxmlformats.org/officeDocument/2006/relationships/tags" Target="../tags/tag620.xml"/><Relationship Id="rId51" Type="http://schemas.openxmlformats.org/officeDocument/2006/relationships/tags" Target="../tags/tag619.xml"/><Relationship Id="rId50" Type="http://schemas.openxmlformats.org/officeDocument/2006/relationships/tags" Target="../tags/tag618.xml"/><Relationship Id="rId5" Type="http://schemas.openxmlformats.org/officeDocument/2006/relationships/tags" Target="../tags/tag581.xml"/><Relationship Id="rId49" Type="http://schemas.openxmlformats.org/officeDocument/2006/relationships/tags" Target="../tags/tag617.xml"/><Relationship Id="rId48" Type="http://schemas.openxmlformats.org/officeDocument/2006/relationships/tags" Target="../tags/tag616.xml"/><Relationship Id="rId47" Type="http://schemas.openxmlformats.org/officeDocument/2006/relationships/tags" Target="../tags/tag615.xml"/><Relationship Id="rId46" Type="http://schemas.openxmlformats.org/officeDocument/2006/relationships/tags" Target="../tags/tag614.xml"/><Relationship Id="rId45" Type="http://schemas.openxmlformats.org/officeDocument/2006/relationships/tags" Target="../tags/tag613.xml"/><Relationship Id="rId44" Type="http://schemas.openxmlformats.org/officeDocument/2006/relationships/tags" Target="../tags/tag612.xml"/><Relationship Id="rId43" Type="http://schemas.openxmlformats.org/officeDocument/2006/relationships/tags" Target="../tags/tag611.xml"/><Relationship Id="rId42" Type="http://schemas.openxmlformats.org/officeDocument/2006/relationships/tags" Target="../tags/tag610.xml"/><Relationship Id="rId41" Type="http://schemas.openxmlformats.org/officeDocument/2006/relationships/tags" Target="../tags/tag609.xml"/><Relationship Id="rId40" Type="http://schemas.openxmlformats.org/officeDocument/2006/relationships/tags" Target="../tags/tag608.xml"/><Relationship Id="rId4" Type="http://schemas.openxmlformats.org/officeDocument/2006/relationships/tags" Target="../tags/tag580.xml"/><Relationship Id="rId39" Type="http://schemas.openxmlformats.org/officeDocument/2006/relationships/tags" Target="../tags/tag607.xml"/><Relationship Id="rId38" Type="http://schemas.openxmlformats.org/officeDocument/2006/relationships/tags" Target="../tags/tag606.xml"/><Relationship Id="rId37" Type="http://schemas.openxmlformats.org/officeDocument/2006/relationships/tags" Target="../tags/tag605.xml"/><Relationship Id="rId36" Type="http://schemas.openxmlformats.org/officeDocument/2006/relationships/tags" Target="../tags/tag604.xml"/><Relationship Id="rId35" Type="http://schemas.openxmlformats.org/officeDocument/2006/relationships/tags" Target="../tags/tag603.xml"/><Relationship Id="rId34" Type="http://schemas.openxmlformats.org/officeDocument/2006/relationships/tags" Target="../tags/tag602.xml"/><Relationship Id="rId33" Type="http://schemas.openxmlformats.org/officeDocument/2006/relationships/tags" Target="../tags/tag601.xml"/><Relationship Id="rId32" Type="http://schemas.openxmlformats.org/officeDocument/2006/relationships/tags" Target="../tags/tag600.xml"/><Relationship Id="rId31" Type="http://schemas.openxmlformats.org/officeDocument/2006/relationships/tags" Target="../tags/tag599.xml"/><Relationship Id="rId30" Type="http://schemas.openxmlformats.org/officeDocument/2006/relationships/tags" Target="../tags/tag598.xml"/><Relationship Id="rId3" Type="http://schemas.openxmlformats.org/officeDocument/2006/relationships/tags" Target="../tags/tag579.xml"/><Relationship Id="rId29" Type="http://schemas.openxmlformats.org/officeDocument/2006/relationships/tags" Target="../tags/tag597.xml"/><Relationship Id="rId28" Type="http://schemas.openxmlformats.org/officeDocument/2006/relationships/tags" Target="../tags/tag596.xml"/><Relationship Id="rId27" Type="http://schemas.openxmlformats.org/officeDocument/2006/relationships/tags" Target="../tags/tag595.xml"/><Relationship Id="rId26" Type="http://schemas.openxmlformats.org/officeDocument/2006/relationships/tags" Target="../tags/tag594.xml"/><Relationship Id="rId25" Type="http://schemas.openxmlformats.org/officeDocument/2006/relationships/tags" Target="../tags/tag593.xml"/><Relationship Id="rId24" Type="http://schemas.openxmlformats.org/officeDocument/2006/relationships/tags" Target="../tags/tag592.xml"/><Relationship Id="rId23" Type="http://schemas.microsoft.com/office/2007/relationships/hdphoto" Target="../media/image8.wdp"/><Relationship Id="rId22" Type="http://schemas.openxmlformats.org/officeDocument/2006/relationships/image" Target="../media/image7.png"/><Relationship Id="rId21" Type="http://schemas.openxmlformats.org/officeDocument/2006/relationships/tags" Target="../tags/tag591.xml"/><Relationship Id="rId20" Type="http://schemas.microsoft.com/office/2007/relationships/hdphoto" Target="../media/image6.wdp"/><Relationship Id="rId2" Type="http://schemas.openxmlformats.org/officeDocument/2006/relationships/tags" Target="../tags/tag578.xml"/><Relationship Id="rId19" Type="http://schemas.openxmlformats.org/officeDocument/2006/relationships/image" Target="../media/image5.png"/><Relationship Id="rId18" Type="http://schemas.openxmlformats.org/officeDocument/2006/relationships/tags" Target="../tags/tag590.xml"/><Relationship Id="rId17" Type="http://schemas.microsoft.com/office/2007/relationships/hdphoto" Target="../media/image4.wdp"/><Relationship Id="rId16" Type="http://schemas.openxmlformats.org/officeDocument/2006/relationships/image" Target="../media/image3.png"/><Relationship Id="rId15" Type="http://schemas.openxmlformats.org/officeDocument/2006/relationships/tags" Target="../tags/tag589.xml"/><Relationship Id="rId14" Type="http://schemas.microsoft.com/office/2007/relationships/hdphoto" Target="../media/image2.wdp"/><Relationship Id="rId13" Type="http://schemas.openxmlformats.org/officeDocument/2006/relationships/image" Target="../media/image1.png"/><Relationship Id="rId12" Type="http://schemas.openxmlformats.org/officeDocument/2006/relationships/tags" Target="../tags/tag588.xml"/><Relationship Id="rId11" Type="http://schemas.openxmlformats.org/officeDocument/2006/relationships/tags" Target="../tags/tag587.xml"/><Relationship Id="rId10" Type="http://schemas.openxmlformats.org/officeDocument/2006/relationships/tags" Target="../tags/tag586.xm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645.xml"/><Relationship Id="rId8" Type="http://schemas.openxmlformats.org/officeDocument/2006/relationships/tags" Target="../tags/tag644.xml"/><Relationship Id="rId7" Type="http://schemas.openxmlformats.org/officeDocument/2006/relationships/tags" Target="../tags/tag643.xml"/><Relationship Id="rId6" Type="http://schemas.openxmlformats.org/officeDocument/2006/relationships/tags" Target="../tags/tag642.xml"/><Relationship Id="rId5" Type="http://schemas.openxmlformats.org/officeDocument/2006/relationships/tags" Target="../tags/tag641.xml"/><Relationship Id="rId4" Type="http://schemas.openxmlformats.org/officeDocument/2006/relationships/tags" Target="../tags/tag640.xml"/><Relationship Id="rId3" Type="http://schemas.openxmlformats.org/officeDocument/2006/relationships/tags" Target="../tags/tag639.xml"/><Relationship Id="rId2" Type="http://schemas.openxmlformats.org/officeDocument/2006/relationships/tags" Target="../tags/tag638.xml"/><Relationship Id="rId18" Type="http://schemas.openxmlformats.org/officeDocument/2006/relationships/tags" Target="../tags/tag654.xml"/><Relationship Id="rId17" Type="http://schemas.openxmlformats.org/officeDocument/2006/relationships/tags" Target="../tags/tag653.xml"/><Relationship Id="rId16" Type="http://schemas.openxmlformats.org/officeDocument/2006/relationships/tags" Target="../tags/tag652.xml"/><Relationship Id="rId15" Type="http://schemas.openxmlformats.org/officeDocument/2006/relationships/tags" Target="../tags/tag651.xml"/><Relationship Id="rId14" Type="http://schemas.openxmlformats.org/officeDocument/2006/relationships/tags" Target="../tags/tag650.xml"/><Relationship Id="rId13" Type="http://schemas.openxmlformats.org/officeDocument/2006/relationships/tags" Target="../tags/tag649.xml"/><Relationship Id="rId12" Type="http://schemas.openxmlformats.org/officeDocument/2006/relationships/tags" Target="../tags/tag648.xml"/><Relationship Id="rId11" Type="http://schemas.openxmlformats.org/officeDocument/2006/relationships/tags" Target="../tags/tag647.xml"/><Relationship Id="rId10" Type="http://schemas.openxmlformats.org/officeDocument/2006/relationships/tags" Target="../tags/tag646.xm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662.xml"/><Relationship Id="rId8" Type="http://schemas.openxmlformats.org/officeDocument/2006/relationships/tags" Target="../tags/tag661.xml"/><Relationship Id="rId7" Type="http://schemas.openxmlformats.org/officeDocument/2006/relationships/tags" Target="../tags/tag660.xml"/><Relationship Id="rId68" Type="http://schemas.openxmlformats.org/officeDocument/2006/relationships/tags" Target="../tags/tag713.xml"/><Relationship Id="rId67" Type="http://schemas.openxmlformats.org/officeDocument/2006/relationships/tags" Target="../tags/tag712.xml"/><Relationship Id="rId66" Type="http://schemas.openxmlformats.org/officeDocument/2006/relationships/tags" Target="../tags/tag711.xml"/><Relationship Id="rId65" Type="http://schemas.openxmlformats.org/officeDocument/2006/relationships/tags" Target="../tags/tag710.xml"/><Relationship Id="rId64" Type="http://schemas.openxmlformats.org/officeDocument/2006/relationships/tags" Target="../tags/tag709.xml"/><Relationship Id="rId63" Type="http://schemas.openxmlformats.org/officeDocument/2006/relationships/tags" Target="../tags/tag708.xml"/><Relationship Id="rId62" Type="http://schemas.openxmlformats.org/officeDocument/2006/relationships/tags" Target="../tags/tag707.xml"/><Relationship Id="rId61" Type="http://schemas.openxmlformats.org/officeDocument/2006/relationships/tags" Target="../tags/tag706.xml"/><Relationship Id="rId60" Type="http://schemas.openxmlformats.org/officeDocument/2006/relationships/tags" Target="../tags/tag705.xml"/><Relationship Id="rId6" Type="http://schemas.openxmlformats.org/officeDocument/2006/relationships/tags" Target="../tags/tag659.xml"/><Relationship Id="rId59" Type="http://schemas.openxmlformats.org/officeDocument/2006/relationships/tags" Target="../tags/tag704.xml"/><Relationship Id="rId58" Type="http://schemas.openxmlformats.org/officeDocument/2006/relationships/tags" Target="../tags/tag703.xml"/><Relationship Id="rId57" Type="http://schemas.openxmlformats.org/officeDocument/2006/relationships/tags" Target="../tags/tag702.xml"/><Relationship Id="rId56" Type="http://schemas.openxmlformats.org/officeDocument/2006/relationships/tags" Target="../tags/tag701.xml"/><Relationship Id="rId55" Type="http://schemas.openxmlformats.org/officeDocument/2006/relationships/tags" Target="../tags/tag700.xml"/><Relationship Id="rId54" Type="http://schemas.openxmlformats.org/officeDocument/2006/relationships/tags" Target="../tags/tag699.xml"/><Relationship Id="rId53" Type="http://schemas.openxmlformats.org/officeDocument/2006/relationships/tags" Target="../tags/tag698.xml"/><Relationship Id="rId52" Type="http://schemas.openxmlformats.org/officeDocument/2006/relationships/tags" Target="../tags/tag697.xml"/><Relationship Id="rId51" Type="http://schemas.openxmlformats.org/officeDocument/2006/relationships/tags" Target="../tags/tag696.xml"/><Relationship Id="rId50" Type="http://schemas.openxmlformats.org/officeDocument/2006/relationships/tags" Target="../tags/tag695.xml"/><Relationship Id="rId5" Type="http://schemas.openxmlformats.org/officeDocument/2006/relationships/tags" Target="../tags/tag658.xml"/><Relationship Id="rId49" Type="http://schemas.openxmlformats.org/officeDocument/2006/relationships/tags" Target="../tags/tag694.xml"/><Relationship Id="rId48" Type="http://schemas.openxmlformats.org/officeDocument/2006/relationships/tags" Target="../tags/tag693.xml"/><Relationship Id="rId47" Type="http://schemas.openxmlformats.org/officeDocument/2006/relationships/tags" Target="../tags/tag692.xml"/><Relationship Id="rId46" Type="http://schemas.openxmlformats.org/officeDocument/2006/relationships/tags" Target="../tags/tag691.xml"/><Relationship Id="rId45" Type="http://schemas.openxmlformats.org/officeDocument/2006/relationships/tags" Target="../tags/tag690.xml"/><Relationship Id="rId44" Type="http://schemas.openxmlformats.org/officeDocument/2006/relationships/tags" Target="../tags/tag689.xml"/><Relationship Id="rId43" Type="http://schemas.openxmlformats.org/officeDocument/2006/relationships/tags" Target="../tags/tag688.xml"/><Relationship Id="rId42" Type="http://schemas.openxmlformats.org/officeDocument/2006/relationships/tags" Target="../tags/tag687.xml"/><Relationship Id="rId41" Type="http://schemas.openxmlformats.org/officeDocument/2006/relationships/tags" Target="../tags/tag686.xml"/><Relationship Id="rId40" Type="http://schemas.openxmlformats.org/officeDocument/2006/relationships/tags" Target="../tags/tag685.xml"/><Relationship Id="rId4" Type="http://schemas.openxmlformats.org/officeDocument/2006/relationships/tags" Target="../tags/tag657.xml"/><Relationship Id="rId39" Type="http://schemas.openxmlformats.org/officeDocument/2006/relationships/tags" Target="../tags/tag684.xml"/><Relationship Id="rId38" Type="http://schemas.openxmlformats.org/officeDocument/2006/relationships/tags" Target="../tags/tag683.xml"/><Relationship Id="rId37" Type="http://schemas.openxmlformats.org/officeDocument/2006/relationships/tags" Target="../tags/tag682.xml"/><Relationship Id="rId36" Type="http://schemas.openxmlformats.org/officeDocument/2006/relationships/tags" Target="../tags/tag681.xml"/><Relationship Id="rId35" Type="http://schemas.openxmlformats.org/officeDocument/2006/relationships/tags" Target="../tags/tag680.xml"/><Relationship Id="rId34" Type="http://schemas.openxmlformats.org/officeDocument/2006/relationships/tags" Target="../tags/tag679.xml"/><Relationship Id="rId33" Type="http://schemas.openxmlformats.org/officeDocument/2006/relationships/tags" Target="../tags/tag678.xml"/><Relationship Id="rId32" Type="http://schemas.openxmlformats.org/officeDocument/2006/relationships/tags" Target="../tags/tag677.xml"/><Relationship Id="rId31" Type="http://schemas.openxmlformats.org/officeDocument/2006/relationships/tags" Target="../tags/tag676.xml"/><Relationship Id="rId30" Type="http://schemas.openxmlformats.org/officeDocument/2006/relationships/tags" Target="../tags/tag675.xml"/><Relationship Id="rId3" Type="http://schemas.openxmlformats.org/officeDocument/2006/relationships/tags" Target="../tags/tag656.xml"/><Relationship Id="rId29" Type="http://schemas.openxmlformats.org/officeDocument/2006/relationships/tags" Target="../tags/tag674.xml"/><Relationship Id="rId28" Type="http://schemas.openxmlformats.org/officeDocument/2006/relationships/tags" Target="../tags/tag673.xml"/><Relationship Id="rId27" Type="http://schemas.openxmlformats.org/officeDocument/2006/relationships/tags" Target="../tags/tag672.xml"/><Relationship Id="rId26" Type="http://schemas.openxmlformats.org/officeDocument/2006/relationships/tags" Target="../tags/tag671.xml"/><Relationship Id="rId25" Type="http://schemas.openxmlformats.org/officeDocument/2006/relationships/tags" Target="../tags/tag670.xml"/><Relationship Id="rId24" Type="http://schemas.openxmlformats.org/officeDocument/2006/relationships/tags" Target="../tags/tag669.xml"/><Relationship Id="rId23" Type="http://schemas.microsoft.com/office/2007/relationships/hdphoto" Target="../media/image8.wdp"/><Relationship Id="rId22" Type="http://schemas.openxmlformats.org/officeDocument/2006/relationships/image" Target="../media/image7.png"/><Relationship Id="rId21" Type="http://schemas.openxmlformats.org/officeDocument/2006/relationships/tags" Target="../tags/tag668.xml"/><Relationship Id="rId20" Type="http://schemas.microsoft.com/office/2007/relationships/hdphoto" Target="../media/image6.wdp"/><Relationship Id="rId2" Type="http://schemas.openxmlformats.org/officeDocument/2006/relationships/tags" Target="../tags/tag655.xml"/><Relationship Id="rId19" Type="http://schemas.openxmlformats.org/officeDocument/2006/relationships/image" Target="../media/image5.png"/><Relationship Id="rId18" Type="http://schemas.openxmlformats.org/officeDocument/2006/relationships/tags" Target="../tags/tag667.xml"/><Relationship Id="rId17" Type="http://schemas.microsoft.com/office/2007/relationships/hdphoto" Target="../media/image4.wdp"/><Relationship Id="rId16" Type="http://schemas.openxmlformats.org/officeDocument/2006/relationships/image" Target="../media/image3.png"/><Relationship Id="rId15" Type="http://schemas.openxmlformats.org/officeDocument/2006/relationships/tags" Target="../tags/tag666.xml"/><Relationship Id="rId14" Type="http://schemas.microsoft.com/office/2007/relationships/hdphoto" Target="../media/image2.wdp"/><Relationship Id="rId13" Type="http://schemas.openxmlformats.org/officeDocument/2006/relationships/image" Target="../media/image1.png"/><Relationship Id="rId12" Type="http://schemas.openxmlformats.org/officeDocument/2006/relationships/tags" Target="../tags/tag665.xml"/><Relationship Id="rId11" Type="http://schemas.openxmlformats.org/officeDocument/2006/relationships/tags" Target="../tags/tag664.xml"/><Relationship Id="rId10" Type="http://schemas.openxmlformats.org/officeDocument/2006/relationships/tags" Target="../tags/tag663.xm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 Type="http://schemas.openxmlformats.org/officeDocument/2006/relationships/tags" Target="../tags/tag718.xml"/><Relationship Id="rId5" Type="http://schemas.openxmlformats.org/officeDocument/2006/relationships/tags" Target="../tags/tag717.xml"/><Relationship Id="rId4" Type="http://schemas.openxmlformats.org/officeDocument/2006/relationships/tags" Target="../tags/tag716.xml"/><Relationship Id="rId3" Type="http://schemas.openxmlformats.org/officeDocument/2006/relationships/tags" Target="../tags/tag715.xml"/><Relationship Id="rId2" Type="http://schemas.openxmlformats.org/officeDocument/2006/relationships/tags" Target="../tags/tag714.xml"/><Relationship Id="rId18" Type="http://schemas.openxmlformats.org/officeDocument/2006/relationships/tags" Target="../tags/tag730.xml"/><Relationship Id="rId17" Type="http://schemas.openxmlformats.org/officeDocument/2006/relationships/tags" Target="../tags/tag729.xml"/><Relationship Id="rId16" Type="http://schemas.openxmlformats.org/officeDocument/2006/relationships/tags" Target="../tags/tag728.xml"/><Relationship Id="rId15" Type="http://schemas.openxmlformats.org/officeDocument/2006/relationships/tags" Target="../tags/tag727.xml"/><Relationship Id="rId14" Type="http://schemas.openxmlformats.org/officeDocument/2006/relationships/tags" Target="../tags/tag726.xml"/><Relationship Id="rId13" Type="http://schemas.openxmlformats.org/officeDocument/2006/relationships/tags" Target="../tags/tag725.xml"/><Relationship Id="rId12" Type="http://schemas.openxmlformats.org/officeDocument/2006/relationships/tags" Target="../tags/tag724.xml"/><Relationship Id="rId11" Type="http://schemas.openxmlformats.org/officeDocument/2006/relationships/tags" Target="../tags/tag723.xml"/><Relationship Id="rId10" Type="http://schemas.openxmlformats.org/officeDocument/2006/relationships/tags" Target="../tags/tag722.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30_65">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705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6705600" y="3302000"/>
            <a:ext cx="50800" cy="2946400"/>
          </a:xfrm>
          <a:custGeom>
            <a:avLst/>
            <a:gdLst>
              <a:gd name="connisteX0" fmla="*/ 0 w 50800"/>
              <a:gd name="connsiteY0" fmla="*/ 25400 h 2946400"/>
              <a:gd name="connisteX1" fmla="*/ 25400 w 50800"/>
              <a:gd name="connsiteY1" fmla="*/ 0 h 2946400"/>
              <a:gd name="connisteX2" fmla="*/ 25400 w 50800"/>
              <a:gd name="connsiteY2" fmla="*/ 0 h 2946400"/>
              <a:gd name="connisteX3" fmla="*/ 50800 w 50800"/>
              <a:gd name="connsiteY3" fmla="*/ 25400 h 2946400"/>
              <a:gd name="connisteX4" fmla="*/ 50800 w 50800"/>
              <a:gd name="connsiteY4" fmla="*/ 2921000 h 2946400"/>
              <a:gd name="connisteX5" fmla="*/ 25400 w 50800"/>
              <a:gd name="connsiteY5" fmla="*/ 2946400 h 2946400"/>
              <a:gd name="connisteX6" fmla="*/ 25400 w 50800"/>
              <a:gd name="connsiteY6" fmla="*/ 2946400 h 2946400"/>
              <a:gd name="connisteX7" fmla="*/ 0 w 50800"/>
              <a:gd name="connsiteY7" fmla="*/ 2921000 h 2946400"/>
              <a:gd name="connisteX8" fmla="*/ 0 w 50800"/>
              <a:gd name="connsiteY8" fmla="*/ 254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2946400">
                <a:moveTo>
                  <a:pt x="0" y="25400"/>
                </a:moveTo>
                <a:cubicBezTo>
                  <a:pt x="0" y="11372"/>
                  <a:pt x="11372" y="0"/>
                  <a:pt x="25400" y="0"/>
                </a:cubicBezTo>
                <a:lnTo>
                  <a:pt x="25400" y="0"/>
                </a:lnTo>
                <a:cubicBezTo>
                  <a:pt x="39428" y="0"/>
                  <a:pt x="50800" y="11372"/>
                  <a:pt x="50800" y="25400"/>
                </a:cubicBezTo>
                <a:lnTo>
                  <a:pt x="50800" y="2921000"/>
                </a:lnTo>
                <a:cubicBezTo>
                  <a:pt x="50800" y="2935028"/>
                  <a:pt x="39428" y="2946400"/>
                  <a:pt x="25400" y="2946400"/>
                </a:cubicBezTo>
                <a:lnTo>
                  <a:pt x="25400" y="2946400"/>
                </a:lnTo>
                <a:cubicBezTo>
                  <a:pt x="11372" y="2946400"/>
                  <a:pt x="0" y="2935028"/>
                  <a:pt x="0" y="2921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6858000" y="33020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6858000" y="3810000"/>
            <a:ext cx="4724400" cy="2438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上图中标下内-装饰上-默认位置-并列-51_32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41402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7" hasCustomPrompt="1"/>
            <p:custDataLst>
              <p:tags r:id="rId6"/>
            </p:custDataLst>
          </p:nvPr>
        </p:nvSpPr>
        <p:spPr>
          <a:xfrm>
            <a:off x="609600" y="609600"/>
            <a:ext cx="10972800" cy="2997200"/>
          </a:xfrm>
          <a:custGeom>
            <a:avLst/>
            <a:gdLst>
              <a:gd name="connisteX0" fmla="*/ 0 w 10972800"/>
              <a:gd name="connsiteY0" fmla="*/ 203200 h 2997200"/>
              <a:gd name="connisteX1" fmla="*/ 203200 w 10972800"/>
              <a:gd name="connsiteY1" fmla="*/ 0 h 2997200"/>
              <a:gd name="connisteX2" fmla="*/ 10769600 w 10972800"/>
              <a:gd name="connsiteY2" fmla="*/ 0 h 2997200"/>
              <a:gd name="connisteX3" fmla="*/ 10972800 w 10972800"/>
              <a:gd name="connsiteY3" fmla="*/ 203200 h 2997200"/>
              <a:gd name="connisteX4" fmla="*/ 10972800 w 10972800"/>
              <a:gd name="connsiteY4" fmla="*/ 2794000 h 2997200"/>
              <a:gd name="connisteX5" fmla="*/ 10769600 w 10972800"/>
              <a:gd name="connsiteY5" fmla="*/ 2997200 h 2997200"/>
              <a:gd name="connisteX6" fmla="*/ 203200 w 10972800"/>
              <a:gd name="connsiteY6" fmla="*/ 2997200 h 2997200"/>
              <a:gd name="connisteX7" fmla="*/ 0 w 10972800"/>
              <a:gd name="connsiteY7" fmla="*/ 2794000 h 2997200"/>
              <a:gd name="connisteX8" fmla="*/ 0 w 10972800"/>
              <a:gd name="connsiteY8" fmla="*/ 20320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997200">
                <a:moveTo>
                  <a:pt x="0" y="203200"/>
                </a:moveTo>
                <a:cubicBezTo>
                  <a:pt x="0" y="90976"/>
                  <a:pt x="90976" y="0"/>
                  <a:pt x="203200" y="0"/>
                </a:cubicBezTo>
                <a:lnTo>
                  <a:pt x="10769600" y="0"/>
                </a:lnTo>
                <a:cubicBezTo>
                  <a:pt x="10881824" y="0"/>
                  <a:pt x="10972800" y="90976"/>
                  <a:pt x="10972800" y="203200"/>
                </a:cubicBezTo>
                <a:lnTo>
                  <a:pt x="10972800" y="2794000"/>
                </a:lnTo>
                <a:cubicBezTo>
                  <a:pt x="10972800" y="2906224"/>
                  <a:pt x="10881824" y="2997200"/>
                  <a:pt x="10769600" y="2997200"/>
                </a:cubicBezTo>
                <a:lnTo>
                  <a:pt x="203200" y="2997200"/>
                </a:lnTo>
                <a:cubicBezTo>
                  <a:pt x="90976" y="2997200"/>
                  <a:pt x="0" y="2906224"/>
                  <a:pt x="0" y="2794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8" hasCustomPrompt="1"/>
            <p:custDataLst>
              <p:tags r:id="rId7"/>
            </p:custDataLst>
          </p:nvPr>
        </p:nvSpPr>
        <p:spPr>
          <a:xfrm>
            <a:off x="609600" y="5638800"/>
            <a:ext cx="50800" cy="609600"/>
          </a:xfrm>
          <a:custGeom>
            <a:avLst/>
            <a:gdLst>
              <a:gd name="connisteX0" fmla="*/ 0 w 50800"/>
              <a:gd name="connsiteY0" fmla="*/ 25400 h 609600"/>
              <a:gd name="connisteX1" fmla="*/ 25400 w 50800"/>
              <a:gd name="connsiteY1" fmla="*/ 0 h 609600"/>
              <a:gd name="connisteX2" fmla="*/ 25400 w 50800"/>
              <a:gd name="connsiteY2" fmla="*/ 0 h 609600"/>
              <a:gd name="connisteX3" fmla="*/ 50800 w 50800"/>
              <a:gd name="connsiteY3" fmla="*/ 25400 h 609600"/>
              <a:gd name="connisteX4" fmla="*/ 50800 w 50800"/>
              <a:gd name="connsiteY4" fmla="*/ 584200 h 609600"/>
              <a:gd name="connisteX5" fmla="*/ 25400 w 50800"/>
              <a:gd name="connsiteY5" fmla="*/ 609600 h 609600"/>
              <a:gd name="connisteX6" fmla="*/ 25400 w 50800"/>
              <a:gd name="connsiteY6" fmla="*/ 609600 h 609600"/>
              <a:gd name="connisteX7" fmla="*/ 0 w 50800"/>
              <a:gd name="connsiteY7" fmla="*/ 584200 h 609600"/>
              <a:gd name="connisteX8" fmla="*/ 0 w 50800"/>
              <a:gd name="connsiteY8" fmla="*/ 254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609600">
                <a:moveTo>
                  <a:pt x="0" y="25400"/>
                </a:moveTo>
                <a:cubicBezTo>
                  <a:pt x="0" y="11372"/>
                  <a:pt x="11372" y="0"/>
                  <a:pt x="25400" y="0"/>
                </a:cubicBezTo>
                <a:lnTo>
                  <a:pt x="25400" y="0"/>
                </a:lnTo>
                <a:cubicBezTo>
                  <a:pt x="39428" y="0"/>
                  <a:pt x="50800" y="11372"/>
                  <a:pt x="50800" y="25400"/>
                </a:cubicBezTo>
                <a:lnTo>
                  <a:pt x="50800" y="584200"/>
                </a:lnTo>
                <a:cubicBezTo>
                  <a:pt x="50800" y="598228"/>
                  <a:pt x="39428" y="609600"/>
                  <a:pt x="25400" y="609600"/>
                </a:cubicBezTo>
                <a:lnTo>
                  <a:pt x="25400" y="609600"/>
                </a:lnTo>
                <a:cubicBezTo>
                  <a:pt x="11372" y="609600"/>
                  <a:pt x="0" y="598228"/>
                  <a:pt x="0" y="584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5638800"/>
            <a:ext cx="10820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51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2" hasCustomPrompt="1"/>
            <p:custDataLst>
              <p:tags r:id="rId6"/>
            </p:custDataLst>
          </p:nvPr>
        </p:nvSpPr>
        <p:spPr>
          <a:xfrm>
            <a:off x="2133600" y="1524000"/>
            <a:ext cx="2032000" cy="2286000"/>
          </a:xfrm>
          <a:custGeom>
            <a:avLst/>
            <a:gdLst>
              <a:gd name="connisteX0" fmla="*/ 0 w 2032000"/>
              <a:gd name="connsiteY0" fmla="*/ 0 h 2286000"/>
              <a:gd name="connisteX1" fmla="*/ 1828800 w 2032000"/>
              <a:gd name="connsiteY1" fmla="*/ 0 h 2286000"/>
              <a:gd name="connisteX2" fmla="*/ 2032000 w 2032000"/>
              <a:gd name="connsiteY2" fmla="*/ 203200 h 2286000"/>
              <a:gd name="connisteX3" fmla="*/ 2032000 w 2032000"/>
              <a:gd name="connsiteY3" fmla="*/ 2082800 h 2286000"/>
              <a:gd name="connisteX4" fmla="*/ 1828800 w 2032000"/>
              <a:gd name="connsiteY4" fmla="*/ 2286000 h 2286000"/>
              <a:gd name="connisteX5" fmla="*/ 0 w 2032000"/>
              <a:gd name="connsiteY5" fmla="*/ 2286000 h 2286000"/>
              <a:gd name="connisteX6" fmla="*/ 0 w 2032000"/>
              <a:gd name="connsiteY6" fmla="*/ 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032000" h="2286000">
                <a:moveTo>
                  <a:pt x="0" y="0"/>
                </a:moveTo>
                <a:lnTo>
                  <a:pt x="1828800" y="0"/>
                </a:lnTo>
                <a:cubicBezTo>
                  <a:pt x="1941024" y="0"/>
                  <a:pt x="2032000" y="90976"/>
                  <a:pt x="2032000" y="203200"/>
                </a:cubicBezTo>
                <a:lnTo>
                  <a:pt x="2032000" y="2082800"/>
                </a:lnTo>
                <a:cubicBezTo>
                  <a:pt x="2032000" y="2195024"/>
                  <a:pt x="1941024" y="2286000"/>
                  <a:pt x="1828800" y="2286000"/>
                </a:cubicBezTo>
                <a:lnTo>
                  <a:pt x="0" y="2286000"/>
                </a:ln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7"/>
            </p:custDataLst>
          </p:nvPr>
        </p:nvSpPr>
        <p:spPr>
          <a:xfrm>
            <a:off x="609600" y="15240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2438400" y="2209800"/>
            <a:ext cx="1422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4" hasCustomPrompt="1"/>
            <p:custDataLst>
              <p:tags r:id="rId9"/>
            </p:custDataLst>
          </p:nvPr>
        </p:nvSpPr>
        <p:spPr>
          <a:xfrm>
            <a:off x="5842000" y="1524000"/>
            <a:ext cx="2032000" cy="2286000"/>
          </a:xfrm>
          <a:custGeom>
            <a:avLst/>
            <a:gdLst>
              <a:gd name="connisteX0" fmla="*/ 0 w 2032000"/>
              <a:gd name="connsiteY0" fmla="*/ 0 h 2286000"/>
              <a:gd name="connisteX1" fmla="*/ 1828800 w 2032000"/>
              <a:gd name="connsiteY1" fmla="*/ 0 h 2286000"/>
              <a:gd name="connisteX2" fmla="*/ 2032000 w 2032000"/>
              <a:gd name="connsiteY2" fmla="*/ 203200 h 2286000"/>
              <a:gd name="connisteX3" fmla="*/ 2032000 w 2032000"/>
              <a:gd name="connsiteY3" fmla="*/ 2082800 h 2286000"/>
              <a:gd name="connisteX4" fmla="*/ 1828800 w 2032000"/>
              <a:gd name="connsiteY4" fmla="*/ 2286000 h 2286000"/>
              <a:gd name="connisteX5" fmla="*/ 0 w 2032000"/>
              <a:gd name="connsiteY5" fmla="*/ 2286000 h 2286000"/>
              <a:gd name="connisteX6" fmla="*/ 0 w 2032000"/>
              <a:gd name="connsiteY6" fmla="*/ 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032000" h="2286000">
                <a:moveTo>
                  <a:pt x="0" y="0"/>
                </a:moveTo>
                <a:lnTo>
                  <a:pt x="1828800" y="0"/>
                </a:lnTo>
                <a:cubicBezTo>
                  <a:pt x="1941024" y="0"/>
                  <a:pt x="2032000" y="90976"/>
                  <a:pt x="2032000" y="203200"/>
                </a:cubicBezTo>
                <a:lnTo>
                  <a:pt x="2032000" y="2082800"/>
                </a:lnTo>
                <a:cubicBezTo>
                  <a:pt x="2032000" y="2195024"/>
                  <a:pt x="1941024" y="2286000"/>
                  <a:pt x="1828800" y="2286000"/>
                </a:cubicBezTo>
                <a:lnTo>
                  <a:pt x="0" y="22860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图片占位符 15"/>
          <p:cNvSpPr>
            <a:spLocks noGrp="1"/>
          </p:cNvSpPr>
          <p:nvPr>
            <p:ph type="pic" idx="16395" hasCustomPrompt="1"/>
            <p:custDataLst>
              <p:tags r:id="rId10"/>
            </p:custDataLst>
          </p:nvPr>
        </p:nvSpPr>
        <p:spPr>
          <a:xfrm>
            <a:off x="4318000" y="15240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7" name="文本占位符 16"/>
          <p:cNvSpPr>
            <a:spLocks noGrp="1"/>
          </p:cNvSpPr>
          <p:nvPr>
            <p:ph type="body" idx="16387" hasCustomPrompt="1"/>
            <p:custDataLst>
              <p:tags r:id="rId11"/>
            </p:custDataLst>
          </p:nvPr>
        </p:nvSpPr>
        <p:spPr>
          <a:xfrm>
            <a:off x="6146800" y="2209800"/>
            <a:ext cx="14224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8" name="装饰  7"/>
          <p:cNvSpPr>
            <a:spLocks noGrp="1"/>
          </p:cNvSpPr>
          <p:nvPr>
            <p:ph type="body" idx="16396" hasCustomPrompt="1"/>
            <p:custDataLst>
              <p:tags r:id="rId12"/>
            </p:custDataLst>
          </p:nvPr>
        </p:nvSpPr>
        <p:spPr>
          <a:xfrm>
            <a:off x="9550400" y="1524000"/>
            <a:ext cx="2032000" cy="2286000"/>
          </a:xfrm>
          <a:custGeom>
            <a:avLst/>
            <a:gdLst>
              <a:gd name="connisteX0" fmla="*/ 0 w 2032000"/>
              <a:gd name="connsiteY0" fmla="*/ 0 h 2286000"/>
              <a:gd name="connisteX1" fmla="*/ 1828800 w 2032000"/>
              <a:gd name="connsiteY1" fmla="*/ 0 h 2286000"/>
              <a:gd name="connisteX2" fmla="*/ 2032000 w 2032000"/>
              <a:gd name="connsiteY2" fmla="*/ 203200 h 2286000"/>
              <a:gd name="connisteX3" fmla="*/ 2032000 w 2032000"/>
              <a:gd name="connsiteY3" fmla="*/ 2082800 h 2286000"/>
              <a:gd name="connisteX4" fmla="*/ 1828800 w 2032000"/>
              <a:gd name="connsiteY4" fmla="*/ 2286000 h 2286000"/>
              <a:gd name="connisteX5" fmla="*/ 0 w 2032000"/>
              <a:gd name="connsiteY5" fmla="*/ 2286000 h 2286000"/>
              <a:gd name="connisteX6" fmla="*/ 0 w 2032000"/>
              <a:gd name="connsiteY6" fmla="*/ 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032000" h="2286000">
                <a:moveTo>
                  <a:pt x="0" y="0"/>
                </a:moveTo>
                <a:lnTo>
                  <a:pt x="1828800" y="0"/>
                </a:lnTo>
                <a:cubicBezTo>
                  <a:pt x="1941024" y="0"/>
                  <a:pt x="2032000" y="90976"/>
                  <a:pt x="2032000" y="203200"/>
                </a:cubicBezTo>
                <a:lnTo>
                  <a:pt x="2032000" y="2082800"/>
                </a:lnTo>
                <a:cubicBezTo>
                  <a:pt x="2032000" y="2195024"/>
                  <a:pt x="1941024" y="2286000"/>
                  <a:pt x="1828800" y="2286000"/>
                </a:cubicBezTo>
                <a:lnTo>
                  <a:pt x="0" y="2286000"/>
                </a:ln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图片占位符 18"/>
          <p:cNvSpPr>
            <a:spLocks noGrp="1"/>
          </p:cNvSpPr>
          <p:nvPr>
            <p:ph type="pic" idx="16397" hasCustomPrompt="1"/>
            <p:custDataLst>
              <p:tags r:id="rId13"/>
            </p:custDataLst>
          </p:nvPr>
        </p:nvSpPr>
        <p:spPr>
          <a:xfrm>
            <a:off x="8026400" y="15240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0" name="文本占位符 19"/>
          <p:cNvSpPr>
            <a:spLocks noGrp="1"/>
          </p:cNvSpPr>
          <p:nvPr>
            <p:ph type="body" idx="16388" hasCustomPrompt="1"/>
            <p:custDataLst>
              <p:tags r:id="rId14"/>
            </p:custDataLst>
          </p:nvPr>
        </p:nvSpPr>
        <p:spPr>
          <a:xfrm>
            <a:off x="9855200" y="2209800"/>
            <a:ext cx="1422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装饰  0"/>
          <p:cNvSpPr>
            <a:spLocks noGrp="1"/>
          </p:cNvSpPr>
          <p:nvPr>
            <p:ph type="body" idx="16398" hasCustomPrompt="1"/>
            <p:custDataLst>
              <p:tags r:id="rId15"/>
            </p:custDataLst>
          </p:nvPr>
        </p:nvSpPr>
        <p:spPr>
          <a:xfrm>
            <a:off x="2133600" y="3962400"/>
            <a:ext cx="2032000" cy="2286000"/>
          </a:xfrm>
          <a:custGeom>
            <a:avLst/>
            <a:gdLst>
              <a:gd name="connisteX0" fmla="*/ 0 w 2032000"/>
              <a:gd name="connsiteY0" fmla="*/ 0 h 2286000"/>
              <a:gd name="connisteX1" fmla="*/ 1828800 w 2032000"/>
              <a:gd name="connsiteY1" fmla="*/ 0 h 2286000"/>
              <a:gd name="connisteX2" fmla="*/ 2032000 w 2032000"/>
              <a:gd name="connsiteY2" fmla="*/ 203200 h 2286000"/>
              <a:gd name="connisteX3" fmla="*/ 2032000 w 2032000"/>
              <a:gd name="connsiteY3" fmla="*/ 2082800 h 2286000"/>
              <a:gd name="connisteX4" fmla="*/ 1828800 w 2032000"/>
              <a:gd name="connsiteY4" fmla="*/ 2286000 h 2286000"/>
              <a:gd name="connisteX5" fmla="*/ 0 w 2032000"/>
              <a:gd name="connsiteY5" fmla="*/ 2286000 h 2286000"/>
              <a:gd name="connisteX6" fmla="*/ 0 w 2032000"/>
              <a:gd name="connsiteY6" fmla="*/ 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032000" h="2286000">
                <a:moveTo>
                  <a:pt x="0" y="0"/>
                </a:moveTo>
                <a:lnTo>
                  <a:pt x="1828800" y="0"/>
                </a:lnTo>
                <a:cubicBezTo>
                  <a:pt x="1941024" y="0"/>
                  <a:pt x="2032000" y="90976"/>
                  <a:pt x="2032000" y="203200"/>
                </a:cubicBezTo>
                <a:lnTo>
                  <a:pt x="2032000" y="2082800"/>
                </a:lnTo>
                <a:cubicBezTo>
                  <a:pt x="2032000" y="2195024"/>
                  <a:pt x="1941024" y="2286000"/>
                  <a:pt x="1828800" y="2286000"/>
                </a:cubicBezTo>
                <a:lnTo>
                  <a:pt x="0" y="22860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2" name="图片占位符 21"/>
          <p:cNvSpPr>
            <a:spLocks noGrp="1"/>
          </p:cNvSpPr>
          <p:nvPr>
            <p:ph type="pic" idx="16399" hasCustomPrompt="1"/>
            <p:custDataLst>
              <p:tags r:id="rId16"/>
            </p:custDataLst>
          </p:nvPr>
        </p:nvSpPr>
        <p:spPr>
          <a:xfrm>
            <a:off x="609600" y="39624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3" name="文本占位符 22"/>
          <p:cNvSpPr>
            <a:spLocks noGrp="1"/>
          </p:cNvSpPr>
          <p:nvPr>
            <p:ph type="body" idx="16389" hasCustomPrompt="1"/>
            <p:custDataLst>
              <p:tags r:id="rId17"/>
            </p:custDataLst>
          </p:nvPr>
        </p:nvSpPr>
        <p:spPr>
          <a:xfrm>
            <a:off x="2438400" y="4648200"/>
            <a:ext cx="14224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24" name="装饰  3"/>
          <p:cNvSpPr>
            <a:spLocks noGrp="1"/>
          </p:cNvSpPr>
          <p:nvPr>
            <p:ph type="body" idx="16400" hasCustomPrompt="1"/>
            <p:custDataLst>
              <p:tags r:id="rId18"/>
            </p:custDataLst>
          </p:nvPr>
        </p:nvSpPr>
        <p:spPr>
          <a:xfrm>
            <a:off x="5842000" y="3962400"/>
            <a:ext cx="2032000" cy="2286000"/>
          </a:xfrm>
          <a:custGeom>
            <a:avLst/>
            <a:gdLst>
              <a:gd name="connisteX0" fmla="*/ 0 w 2032000"/>
              <a:gd name="connsiteY0" fmla="*/ 0 h 2286000"/>
              <a:gd name="connisteX1" fmla="*/ 1828800 w 2032000"/>
              <a:gd name="connsiteY1" fmla="*/ 0 h 2286000"/>
              <a:gd name="connisteX2" fmla="*/ 2032000 w 2032000"/>
              <a:gd name="connsiteY2" fmla="*/ 203200 h 2286000"/>
              <a:gd name="connisteX3" fmla="*/ 2032000 w 2032000"/>
              <a:gd name="connsiteY3" fmla="*/ 2082800 h 2286000"/>
              <a:gd name="connisteX4" fmla="*/ 1828800 w 2032000"/>
              <a:gd name="connsiteY4" fmla="*/ 2286000 h 2286000"/>
              <a:gd name="connisteX5" fmla="*/ 0 w 2032000"/>
              <a:gd name="connsiteY5" fmla="*/ 2286000 h 2286000"/>
              <a:gd name="connisteX6" fmla="*/ 0 w 2032000"/>
              <a:gd name="connsiteY6" fmla="*/ 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032000" h="2286000">
                <a:moveTo>
                  <a:pt x="0" y="0"/>
                </a:moveTo>
                <a:lnTo>
                  <a:pt x="1828800" y="0"/>
                </a:lnTo>
                <a:cubicBezTo>
                  <a:pt x="1941024" y="0"/>
                  <a:pt x="2032000" y="90976"/>
                  <a:pt x="2032000" y="203200"/>
                </a:cubicBezTo>
                <a:lnTo>
                  <a:pt x="2032000" y="2082800"/>
                </a:lnTo>
                <a:cubicBezTo>
                  <a:pt x="2032000" y="2195024"/>
                  <a:pt x="1941024" y="2286000"/>
                  <a:pt x="1828800" y="2286000"/>
                </a:cubicBezTo>
                <a:lnTo>
                  <a:pt x="0" y="2286000"/>
                </a:ln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图片占位符 24"/>
          <p:cNvSpPr>
            <a:spLocks noGrp="1"/>
          </p:cNvSpPr>
          <p:nvPr>
            <p:ph type="pic" idx="16401" hasCustomPrompt="1"/>
            <p:custDataLst>
              <p:tags r:id="rId19"/>
            </p:custDataLst>
          </p:nvPr>
        </p:nvSpPr>
        <p:spPr>
          <a:xfrm>
            <a:off x="4318000" y="39624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0" hasCustomPrompt="1"/>
            <p:custDataLst>
              <p:tags r:id="rId20"/>
            </p:custDataLst>
          </p:nvPr>
        </p:nvSpPr>
        <p:spPr>
          <a:xfrm>
            <a:off x="6146800" y="4648200"/>
            <a:ext cx="1422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7" name="装饰  6"/>
          <p:cNvSpPr>
            <a:spLocks noGrp="1"/>
          </p:cNvSpPr>
          <p:nvPr>
            <p:ph type="body" idx="16402" hasCustomPrompt="1"/>
            <p:custDataLst>
              <p:tags r:id="rId21"/>
            </p:custDataLst>
          </p:nvPr>
        </p:nvSpPr>
        <p:spPr>
          <a:xfrm>
            <a:off x="9550400" y="3962400"/>
            <a:ext cx="2032000" cy="2286000"/>
          </a:xfrm>
          <a:custGeom>
            <a:avLst/>
            <a:gdLst>
              <a:gd name="connisteX0" fmla="*/ 0 w 2032000"/>
              <a:gd name="connsiteY0" fmla="*/ 0 h 2286000"/>
              <a:gd name="connisteX1" fmla="*/ 1828800 w 2032000"/>
              <a:gd name="connsiteY1" fmla="*/ 0 h 2286000"/>
              <a:gd name="connisteX2" fmla="*/ 2032000 w 2032000"/>
              <a:gd name="connsiteY2" fmla="*/ 203200 h 2286000"/>
              <a:gd name="connisteX3" fmla="*/ 2032000 w 2032000"/>
              <a:gd name="connsiteY3" fmla="*/ 2082800 h 2286000"/>
              <a:gd name="connisteX4" fmla="*/ 1828800 w 2032000"/>
              <a:gd name="connsiteY4" fmla="*/ 2286000 h 2286000"/>
              <a:gd name="connisteX5" fmla="*/ 0 w 2032000"/>
              <a:gd name="connsiteY5" fmla="*/ 2286000 h 2286000"/>
              <a:gd name="connisteX6" fmla="*/ 0 w 2032000"/>
              <a:gd name="connsiteY6" fmla="*/ 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032000" h="2286000">
                <a:moveTo>
                  <a:pt x="0" y="0"/>
                </a:moveTo>
                <a:lnTo>
                  <a:pt x="1828800" y="0"/>
                </a:lnTo>
                <a:cubicBezTo>
                  <a:pt x="1941024" y="0"/>
                  <a:pt x="2032000" y="90976"/>
                  <a:pt x="2032000" y="203200"/>
                </a:cubicBezTo>
                <a:lnTo>
                  <a:pt x="2032000" y="2082800"/>
                </a:lnTo>
                <a:cubicBezTo>
                  <a:pt x="2032000" y="2195024"/>
                  <a:pt x="1941024" y="2286000"/>
                  <a:pt x="1828800" y="2286000"/>
                </a:cubicBezTo>
                <a:lnTo>
                  <a:pt x="0" y="22860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8" name="图片占位符 27"/>
          <p:cNvSpPr>
            <a:spLocks noGrp="1"/>
          </p:cNvSpPr>
          <p:nvPr>
            <p:ph type="pic" idx="16403" hasCustomPrompt="1"/>
            <p:custDataLst>
              <p:tags r:id="rId22"/>
            </p:custDataLst>
          </p:nvPr>
        </p:nvSpPr>
        <p:spPr>
          <a:xfrm>
            <a:off x="8026400" y="39624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9" name="文本占位符 28"/>
          <p:cNvSpPr>
            <a:spLocks noGrp="1"/>
          </p:cNvSpPr>
          <p:nvPr>
            <p:ph type="body" idx="16391" hasCustomPrompt="1"/>
            <p:custDataLst>
              <p:tags r:id="rId23"/>
            </p:custDataLst>
          </p:nvPr>
        </p:nvSpPr>
        <p:spPr>
          <a:xfrm>
            <a:off x="9855200" y="4648200"/>
            <a:ext cx="14224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35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图片占位符 11"/>
          <p:cNvSpPr>
            <a:spLocks noGrp="1"/>
          </p:cNvSpPr>
          <p:nvPr>
            <p:ph type="pic" idx="16394" hasCustomPrompt="1"/>
            <p:custDataLst>
              <p:tags r:id="rId6"/>
            </p:custDataLst>
          </p:nvPr>
        </p:nvSpPr>
        <p:spPr>
          <a:xfrm>
            <a:off x="609600" y="19304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7"/>
            </p:custDataLst>
          </p:nvPr>
        </p:nvSpPr>
        <p:spPr>
          <a:xfrm>
            <a:off x="1778000" y="1930400"/>
            <a:ext cx="4089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1778000" y="2438400"/>
            <a:ext cx="4089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图片占位符 14"/>
          <p:cNvSpPr>
            <a:spLocks noGrp="1"/>
          </p:cNvSpPr>
          <p:nvPr>
            <p:ph type="pic" idx="16395" hasCustomPrompt="1"/>
            <p:custDataLst>
              <p:tags r:id="rId9"/>
            </p:custDataLst>
          </p:nvPr>
        </p:nvSpPr>
        <p:spPr>
          <a:xfrm>
            <a:off x="6324600" y="19304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8" hasCustomPrompt="1"/>
            <p:custDataLst>
              <p:tags r:id="rId10"/>
            </p:custDataLst>
          </p:nvPr>
        </p:nvSpPr>
        <p:spPr>
          <a:xfrm>
            <a:off x="7493000" y="1930400"/>
            <a:ext cx="4089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7493000" y="2438400"/>
            <a:ext cx="4089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图片占位符 17"/>
          <p:cNvSpPr>
            <a:spLocks noGrp="1"/>
          </p:cNvSpPr>
          <p:nvPr>
            <p:ph type="pic" idx="16396" hasCustomPrompt="1"/>
            <p:custDataLst>
              <p:tags r:id="rId12"/>
            </p:custDataLst>
          </p:nvPr>
        </p:nvSpPr>
        <p:spPr>
          <a:xfrm>
            <a:off x="609600" y="41148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90" hasCustomPrompt="1"/>
            <p:custDataLst>
              <p:tags r:id="rId13"/>
            </p:custDataLst>
          </p:nvPr>
        </p:nvSpPr>
        <p:spPr>
          <a:xfrm>
            <a:off x="1778000" y="4114800"/>
            <a:ext cx="4089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1" hasCustomPrompt="1"/>
            <p:custDataLst>
              <p:tags r:id="rId14"/>
            </p:custDataLst>
          </p:nvPr>
        </p:nvSpPr>
        <p:spPr>
          <a:xfrm>
            <a:off x="1778000" y="4622800"/>
            <a:ext cx="4089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图片占位符 20"/>
          <p:cNvSpPr>
            <a:spLocks noGrp="1"/>
          </p:cNvSpPr>
          <p:nvPr>
            <p:ph type="pic" idx="16397" hasCustomPrompt="1"/>
            <p:custDataLst>
              <p:tags r:id="rId15"/>
            </p:custDataLst>
          </p:nvPr>
        </p:nvSpPr>
        <p:spPr>
          <a:xfrm>
            <a:off x="6324600" y="41148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2" hasCustomPrompt="1"/>
            <p:custDataLst>
              <p:tags r:id="rId16"/>
            </p:custDataLst>
          </p:nvPr>
        </p:nvSpPr>
        <p:spPr>
          <a:xfrm>
            <a:off x="7493000" y="4114800"/>
            <a:ext cx="4089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3" hasCustomPrompt="1"/>
            <p:custDataLst>
              <p:tags r:id="rId17"/>
            </p:custDataLst>
          </p:nvPr>
        </p:nvSpPr>
        <p:spPr>
          <a:xfrm>
            <a:off x="7493000" y="4622800"/>
            <a:ext cx="4089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35_4">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8" hasCustomPrompt="1"/>
            <p:custDataLst>
              <p:tags r:id="rId6"/>
            </p:custDataLst>
          </p:nvPr>
        </p:nvSpPr>
        <p:spPr>
          <a:xfrm>
            <a:off x="622300" y="2235200"/>
            <a:ext cx="1498600" cy="1270000"/>
          </a:xfrm>
          <a:noFill/>
        </p:spPr>
        <p:txBody>
          <a:bodyPr wrap="none" lIns="0" tIns="0" rIns="0" bIns="0" anchor="ctr">
            <a:noAutofit/>
          </a:bodyPr>
          <a:lstStyle>
            <a:lvl1pPr marL="0" indent="0" algn="ctr">
              <a:lnSpc>
                <a:spcPct val="109000"/>
              </a:lnSpc>
              <a:spcBef>
                <a:spcPct val="0"/>
              </a:spcBef>
              <a:spcAft>
                <a:spcPct val="0"/>
              </a:spcAft>
              <a:buNone/>
              <a:defRPr sz="10000" b="0" spc="0">
                <a:solidFill>
                  <a:schemeClr val="accent1"/>
                </a:solidFill>
              </a:defRPr>
            </a:lvl1pPr>
          </a:lstStyle>
          <a:p>
            <a:pPr lvl="0"/>
            <a:r>
              <a:rPr lang="zh-CN" altLang="en-US" smtClean="0"/>
              <a:t>01</a:t>
            </a:r>
            <a:endParaRPr lang="zh-CN" altLang="en-US" smtClean="0"/>
          </a:p>
        </p:txBody>
      </p:sp>
      <p:sp>
        <p:nvSpPr>
          <p:cNvPr id="13" name="文本占位符 12"/>
          <p:cNvSpPr>
            <a:spLocks noGrp="1"/>
          </p:cNvSpPr>
          <p:nvPr>
            <p:ph type="body" idx="16386" hasCustomPrompt="1"/>
            <p:custDataLst>
              <p:tags r:id="rId7"/>
            </p:custDataLst>
          </p:nvPr>
        </p:nvSpPr>
        <p:spPr>
          <a:xfrm>
            <a:off x="609600" y="38862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4445000"/>
            <a:ext cx="5181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91" hasCustomPrompt="1"/>
            <p:custDataLst>
              <p:tags r:id="rId9"/>
            </p:custDataLst>
          </p:nvPr>
        </p:nvSpPr>
        <p:spPr>
          <a:xfrm>
            <a:off x="6413500" y="2235200"/>
            <a:ext cx="1498600" cy="1270000"/>
          </a:xfrm>
          <a:noFill/>
        </p:spPr>
        <p:txBody>
          <a:bodyPr wrap="none" lIns="0" tIns="0" rIns="0" bIns="0" anchor="ctr">
            <a:noAutofit/>
          </a:bodyPr>
          <a:lstStyle>
            <a:lvl1pPr marL="0" indent="0" algn="ctr">
              <a:lnSpc>
                <a:spcPct val="109000"/>
              </a:lnSpc>
              <a:spcBef>
                <a:spcPct val="0"/>
              </a:spcBef>
              <a:spcAft>
                <a:spcPct val="0"/>
              </a:spcAft>
              <a:buNone/>
              <a:defRPr sz="10000" b="0" spc="0">
                <a:solidFill>
                  <a:schemeClr val="accent1"/>
                </a:solidFill>
              </a:defRPr>
            </a:lvl1pPr>
          </a:lstStyle>
          <a:p>
            <a:pPr lvl="0"/>
            <a:r>
              <a:rPr lang="zh-CN" altLang="en-US" smtClean="0"/>
              <a:t>02</a:t>
            </a:r>
            <a:endParaRPr lang="zh-CN" altLang="en-US" smtClean="0"/>
          </a:p>
        </p:txBody>
      </p:sp>
      <p:sp>
        <p:nvSpPr>
          <p:cNvPr id="16" name="文本占位符 15"/>
          <p:cNvSpPr>
            <a:spLocks noGrp="1"/>
          </p:cNvSpPr>
          <p:nvPr>
            <p:ph type="body" idx="16389" hasCustomPrompt="1"/>
            <p:custDataLst>
              <p:tags r:id="rId10"/>
            </p:custDataLst>
          </p:nvPr>
        </p:nvSpPr>
        <p:spPr>
          <a:xfrm>
            <a:off x="6400800" y="38862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0" hasCustomPrompt="1"/>
            <p:custDataLst>
              <p:tags r:id="rId11"/>
            </p:custDataLst>
          </p:nvPr>
        </p:nvSpPr>
        <p:spPr>
          <a:xfrm>
            <a:off x="6400800" y="4445000"/>
            <a:ext cx="5181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上标下内-装饰右-默认位置-并列-27_20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91440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5" hasCustomPrompt="1"/>
            <p:custDataLst>
              <p:tags r:id="rId6"/>
            </p:custDataLst>
          </p:nvPr>
        </p:nvSpPr>
        <p:spPr>
          <a:xfrm>
            <a:off x="609600" y="19812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8" hasCustomPrompt="1"/>
            <p:custDataLst>
              <p:tags r:id="rId7"/>
            </p:custDataLst>
          </p:nvPr>
        </p:nvSpPr>
        <p:spPr>
          <a:xfrm>
            <a:off x="781050" y="21844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01</a:t>
            </a:r>
            <a:endParaRPr lang="zh-CN" altLang="en-US" smtClean="0"/>
          </a:p>
        </p:txBody>
      </p:sp>
      <p:sp>
        <p:nvSpPr>
          <p:cNvPr id="14" name="文本占位符 13"/>
          <p:cNvSpPr>
            <a:spLocks noGrp="1"/>
          </p:cNvSpPr>
          <p:nvPr>
            <p:ph type="body" idx="16386" hasCustomPrompt="1"/>
            <p:custDataLst>
              <p:tags r:id="rId8"/>
            </p:custDataLst>
          </p:nvPr>
        </p:nvSpPr>
        <p:spPr>
          <a:xfrm>
            <a:off x="1574800" y="1828800"/>
            <a:ext cx="1000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1574800" y="2286000"/>
            <a:ext cx="10007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6" hasCustomPrompt="1"/>
            <p:custDataLst>
              <p:tags r:id="rId10"/>
            </p:custDataLst>
          </p:nvPr>
        </p:nvSpPr>
        <p:spPr>
          <a:xfrm>
            <a:off x="609600" y="36576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91" hasCustomPrompt="1"/>
            <p:custDataLst>
              <p:tags r:id="rId11"/>
            </p:custDataLst>
          </p:nvPr>
        </p:nvSpPr>
        <p:spPr>
          <a:xfrm>
            <a:off x="781050" y="38608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02</a:t>
            </a:r>
            <a:endParaRPr lang="zh-CN" altLang="en-US" smtClean="0"/>
          </a:p>
        </p:txBody>
      </p:sp>
      <p:sp>
        <p:nvSpPr>
          <p:cNvPr id="18" name="文本占位符 17"/>
          <p:cNvSpPr>
            <a:spLocks noGrp="1"/>
          </p:cNvSpPr>
          <p:nvPr>
            <p:ph type="body" idx="16389" hasCustomPrompt="1"/>
            <p:custDataLst>
              <p:tags r:id="rId12"/>
            </p:custDataLst>
          </p:nvPr>
        </p:nvSpPr>
        <p:spPr>
          <a:xfrm>
            <a:off x="1574800" y="3505200"/>
            <a:ext cx="1000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0" hasCustomPrompt="1"/>
            <p:custDataLst>
              <p:tags r:id="rId13"/>
            </p:custDataLst>
          </p:nvPr>
        </p:nvSpPr>
        <p:spPr>
          <a:xfrm>
            <a:off x="1574800" y="3962400"/>
            <a:ext cx="10007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7" hasCustomPrompt="1"/>
            <p:custDataLst>
              <p:tags r:id="rId14"/>
            </p:custDataLst>
          </p:nvPr>
        </p:nvSpPr>
        <p:spPr>
          <a:xfrm>
            <a:off x="609600" y="53340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4" hasCustomPrompt="1"/>
            <p:custDataLst>
              <p:tags r:id="rId15"/>
            </p:custDataLst>
          </p:nvPr>
        </p:nvSpPr>
        <p:spPr>
          <a:xfrm>
            <a:off x="781050" y="55372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03</a:t>
            </a:r>
            <a:endParaRPr lang="zh-CN" altLang="en-US" smtClean="0"/>
          </a:p>
        </p:txBody>
      </p:sp>
      <p:sp>
        <p:nvSpPr>
          <p:cNvPr id="22" name="文本占位符 21"/>
          <p:cNvSpPr>
            <a:spLocks noGrp="1"/>
          </p:cNvSpPr>
          <p:nvPr>
            <p:ph type="body" idx="16392" hasCustomPrompt="1"/>
            <p:custDataLst>
              <p:tags r:id="rId16"/>
            </p:custDataLst>
          </p:nvPr>
        </p:nvSpPr>
        <p:spPr>
          <a:xfrm>
            <a:off x="1574800" y="5181600"/>
            <a:ext cx="1000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3" hasCustomPrompt="1"/>
            <p:custDataLst>
              <p:tags r:id="rId17"/>
            </p:custDataLst>
          </p:nvPr>
        </p:nvSpPr>
        <p:spPr>
          <a:xfrm>
            <a:off x="1574800" y="5638800"/>
            <a:ext cx="10007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左标右内-装饰左-默认位置-并列-29_26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23622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667000"/>
            <a:ext cx="2362200" cy="3352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装饰  2"/>
          <p:cNvSpPr>
            <a:spLocks noGrp="1"/>
          </p:cNvSpPr>
          <p:nvPr>
            <p:ph type="body" idx="16395" hasCustomPrompt="1"/>
            <p:custDataLst>
              <p:tags r:id="rId7"/>
            </p:custDataLst>
          </p:nvPr>
        </p:nvSpPr>
        <p:spPr>
          <a:xfrm>
            <a:off x="3581400" y="609600"/>
            <a:ext cx="8001000" cy="5638800"/>
          </a:xfrm>
          <a:custGeom>
            <a:avLst/>
            <a:gdLst>
              <a:gd name="connisteX0" fmla="*/ 0 w 8001000"/>
              <a:gd name="connsiteY0" fmla="*/ 203200 h 5638800"/>
              <a:gd name="connisteX1" fmla="*/ 203200 w 8001000"/>
              <a:gd name="connsiteY1" fmla="*/ 0 h 5638800"/>
              <a:gd name="connisteX2" fmla="*/ 7797800 w 8001000"/>
              <a:gd name="connsiteY2" fmla="*/ 0 h 5638800"/>
              <a:gd name="connisteX3" fmla="*/ 8001000 w 8001000"/>
              <a:gd name="connsiteY3" fmla="*/ 203200 h 5638800"/>
              <a:gd name="connisteX4" fmla="*/ 8001000 w 8001000"/>
              <a:gd name="connsiteY4" fmla="*/ 5435600 h 5638800"/>
              <a:gd name="connisteX5" fmla="*/ 7797800 w 8001000"/>
              <a:gd name="connsiteY5" fmla="*/ 5638800 h 5638800"/>
              <a:gd name="connisteX6" fmla="*/ 203200 w 8001000"/>
              <a:gd name="connsiteY6" fmla="*/ 5638800 h 5638800"/>
              <a:gd name="connisteX7" fmla="*/ 0 w 8001000"/>
              <a:gd name="connsiteY7" fmla="*/ 5435600 h 5638800"/>
              <a:gd name="connisteX8" fmla="*/ 0 w 80010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8001000" h="5638800">
                <a:moveTo>
                  <a:pt x="0" y="203200"/>
                </a:moveTo>
                <a:cubicBezTo>
                  <a:pt x="0" y="90976"/>
                  <a:pt x="90976" y="0"/>
                  <a:pt x="203200" y="0"/>
                </a:cubicBezTo>
                <a:lnTo>
                  <a:pt x="7797800" y="0"/>
                </a:lnTo>
                <a:cubicBezTo>
                  <a:pt x="7910024" y="0"/>
                  <a:pt x="8001000" y="90976"/>
                  <a:pt x="8001000" y="203200"/>
                </a:cubicBezTo>
                <a:lnTo>
                  <a:pt x="8001000" y="5435600"/>
                </a:lnTo>
                <a:cubicBezTo>
                  <a:pt x="8001000" y="5547824"/>
                  <a:pt x="7910024" y="5638800"/>
                  <a:pt x="7797800" y="5638800"/>
                </a:cubicBezTo>
                <a:lnTo>
                  <a:pt x="203200" y="5638800"/>
                </a:lnTo>
                <a:cubicBezTo>
                  <a:pt x="90976" y="5638800"/>
                  <a:pt x="0" y="5547824"/>
                  <a:pt x="0" y="5435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6" hasCustomPrompt="1"/>
            <p:custDataLst>
              <p:tags r:id="rId8"/>
            </p:custDataLst>
          </p:nvPr>
        </p:nvSpPr>
        <p:spPr>
          <a:xfrm>
            <a:off x="3987800" y="1143000"/>
            <a:ext cx="914400" cy="914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7" hasCustomPrompt="1"/>
            <p:custDataLst>
              <p:tags r:id="rId9"/>
            </p:custDataLst>
          </p:nvPr>
        </p:nvSpPr>
        <p:spPr>
          <a:xfrm>
            <a:off x="5156200" y="10414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8" hasCustomPrompt="1"/>
            <p:custDataLst>
              <p:tags r:id="rId10"/>
            </p:custDataLst>
          </p:nvPr>
        </p:nvSpPr>
        <p:spPr>
          <a:xfrm>
            <a:off x="5156200" y="1549400"/>
            <a:ext cx="6019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图片占位符 16"/>
          <p:cNvSpPr>
            <a:spLocks noGrp="1"/>
          </p:cNvSpPr>
          <p:nvPr>
            <p:ph type="pic" idx="16397" hasCustomPrompt="1"/>
            <p:custDataLst>
              <p:tags r:id="rId11"/>
            </p:custDataLst>
          </p:nvPr>
        </p:nvSpPr>
        <p:spPr>
          <a:xfrm>
            <a:off x="3987800" y="2362200"/>
            <a:ext cx="914400" cy="914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9" hasCustomPrompt="1"/>
            <p:custDataLst>
              <p:tags r:id="rId12"/>
            </p:custDataLst>
          </p:nvPr>
        </p:nvSpPr>
        <p:spPr>
          <a:xfrm>
            <a:off x="5156200" y="22606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0" hasCustomPrompt="1"/>
            <p:custDataLst>
              <p:tags r:id="rId13"/>
            </p:custDataLst>
          </p:nvPr>
        </p:nvSpPr>
        <p:spPr>
          <a:xfrm>
            <a:off x="5156200" y="2768600"/>
            <a:ext cx="6019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图片占位符 19"/>
          <p:cNvSpPr>
            <a:spLocks noGrp="1"/>
          </p:cNvSpPr>
          <p:nvPr>
            <p:ph type="pic" idx="16398" hasCustomPrompt="1"/>
            <p:custDataLst>
              <p:tags r:id="rId14"/>
            </p:custDataLst>
          </p:nvPr>
        </p:nvSpPr>
        <p:spPr>
          <a:xfrm>
            <a:off x="3987800" y="3581400"/>
            <a:ext cx="914400" cy="914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1" name="文本占位符 20"/>
          <p:cNvSpPr>
            <a:spLocks noGrp="1"/>
          </p:cNvSpPr>
          <p:nvPr>
            <p:ph type="body" idx="16391" hasCustomPrompt="1"/>
            <p:custDataLst>
              <p:tags r:id="rId15"/>
            </p:custDataLst>
          </p:nvPr>
        </p:nvSpPr>
        <p:spPr>
          <a:xfrm>
            <a:off x="5156200" y="34798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2" hasCustomPrompt="1"/>
            <p:custDataLst>
              <p:tags r:id="rId16"/>
            </p:custDataLst>
          </p:nvPr>
        </p:nvSpPr>
        <p:spPr>
          <a:xfrm>
            <a:off x="5156200" y="3987800"/>
            <a:ext cx="6019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3" name="图片占位符 22"/>
          <p:cNvSpPr>
            <a:spLocks noGrp="1"/>
          </p:cNvSpPr>
          <p:nvPr>
            <p:ph type="pic" idx="16399" hasCustomPrompt="1"/>
            <p:custDataLst>
              <p:tags r:id="rId17"/>
            </p:custDataLst>
          </p:nvPr>
        </p:nvSpPr>
        <p:spPr>
          <a:xfrm>
            <a:off x="3987800" y="4800600"/>
            <a:ext cx="914400" cy="914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4" name="文本占位符 23"/>
          <p:cNvSpPr>
            <a:spLocks noGrp="1"/>
          </p:cNvSpPr>
          <p:nvPr>
            <p:ph type="body" idx="16393" hasCustomPrompt="1"/>
            <p:custDataLst>
              <p:tags r:id="rId18"/>
            </p:custDataLst>
          </p:nvPr>
        </p:nvSpPr>
        <p:spPr>
          <a:xfrm>
            <a:off x="5156200" y="46990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5" name="文本占位符 24"/>
          <p:cNvSpPr>
            <a:spLocks noGrp="1"/>
          </p:cNvSpPr>
          <p:nvPr>
            <p:ph type="body" idx="16394" hasCustomPrompt="1"/>
            <p:custDataLst>
              <p:tags r:id="rId19"/>
            </p:custDataLst>
          </p:nvPr>
        </p:nvSpPr>
        <p:spPr>
          <a:xfrm>
            <a:off x="5156200" y="5207000"/>
            <a:ext cx="6019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57_4">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3860800"/>
            <a:ext cx="5334000" cy="2387600"/>
          </a:xfrm>
          <a:custGeom>
            <a:avLst/>
            <a:gdLst>
              <a:gd name="connisteX0" fmla="*/ 0 w 5334000"/>
              <a:gd name="connsiteY0" fmla="*/ 0 h 2387600"/>
              <a:gd name="connisteX1" fmla="*/ 5334000 w 5334000"/>
              <a:gd name="connsiteY1" fmla="*/ 0 h 2387600"/>
              <a:gd name="connisteX2" fmla="*/ 5334000 w 5334000"/>
              <a:gd name="connsiteY2" fmla="*/ 2184400 h 2387600"/>
              <a:gd name="connisteX3" fmla="*/ 5130800 w 5334000"/>
              <a:gd name="connsiteY3" fmla="*/ 2387600 h 2387600"/>
              <a:gd name="connisteX4" fmla="*/ 203200 w 5334000"/>
              <a:gd name="connsiteY4" fmla="*/ 2387600 h 2387600"/>
              <a:gd name="connisteX5" fmla="*/ 0 w 5334000"/>
              <a:gd name="connsiteY5" fmla="*/ 2184400 h 2387600"/>
              <a:gd name="connisteX6" fmla="*/ 0 w 53340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387600">
                <a:moveTo>
                  <a:pt x="0" y="0"/>
                </a:moveTo>
                <a:lnTo>
                  <a:pt x="5334000" y="0"/>
                </a:lnTo>
                <a:lnTo>
                  <a:pt x="5334000" y="2184400"/>
                </a:lnTo>
                <a:cubicBezTo>
                  <a:pt x="5334000" y="2296624"/>
                  <a:pt x="5243024" y="2387600"/>
                  <a:pt x="5130800" y="2387600"/>
                </a:cubicBezTo>
                <a:lnTo>
                  <a:pt x="203200" y="2387600"/>
                </a:lnTo>
                <a:cubicBezTo>
                  <a:pt x="90976" y="2387600"/>
                  <a:pt x="0" y="2296624"/>
                  <a:pt x="0" y="21844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609600" y="1524000"/>
            <a:ext cx="5334000" cy="2336800"/>
          </a:xfrm>
          <a:custGeom>
            <a:avLst/>
            <a:gdLst>
              <a:gd name="connisteX0" fmla="*/ 0 w 5334000"/>
              <a:gd name="connsiteY0" fmla="*/ 203200 h 2336800"/>
              <a:gd name="connisteX1" fmla="*/ 203200 w 5334000"/>
              <a:gd name="connsiteY1" fmla="*/ 0 h 2336800"/>
              <a:gd name="connisteX2" fmla="*/ 5130800 w 5334000"/>
              <a:gd name="connsiteY2" fmla="*/ 0 h 2336800"/>
              <a:gd name="connisteX3" fmla="*/ 5334000 w 5334000"/>
              <a:gd name="connsiteY3" fmla="*/ 203200 h 2336800"/>
              <a:gd name="connisteX4" fmla="*/ 5334000 w 5334000"/>
              <a:gd name="connsiteY4" fmla="*/ 2336800 h 2336800"/>
              <a:gd name="connisteX5" fmla="*/ 0 w 5334000"/>
              <a:gd name="connsiteY5" fmla="*/ 2336800 h 2336800"/>
              <a:gd name="connisteX6" fmla="*/ 0 w 53340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336800">
                <a:moveTo>
                  <a:pt x="0" y="203200"/>
                </a:moveTo>
                <a:cubicBezTo>
                  <a:pt x="0" y="90976"/>
                  <a:pt x="90976" y="0"/>
                  <a:pt x="203200" y="0"/>
                </a:cubicBezTo>
                <a:lnTo>
                  <a:pt x="5130800" y="0"/>
                </a:lnTo>
                <a:cubicBezTo>
                  <a:pt x="5243024" y="0"/>
                  <a:pt x="5334000" y="90976"/>
                  <a:pt x="5334000" y="203200"/>
                </a:cubicBezTo>
                <a:lnTo>
                  <a:pt x="53340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41656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4724400"/>
            <a:ext cx="47244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248400" y="3860800"/>
            <a:ext cx="5334000" cy="2387600"/>
          </a:xfrm>
          <a:custGeom>
            <a:avLst/>
            <a:gdLst>
              <a:gd name="connisteX0" fmla="*/ 0 w 5334000"/>
              <a:gd name="connsiteY0" fmla="*/ 0 h 2387600"/>
              <a:gd name="connisteX1" fmla="*/ 5334000 w 5334000"/>
              <a:gd name="connsiteY1" fmla="*/ 0 h 2387600"/>
              <a:gd name="connisteX2" fmla="*/ 5334000 w 5334000"/>
              <a:gd name="connsiteY2" fmla="*/ 2184400 h 2387600"/>
              <a:gd name="connisteX3" fmla="*/ 5130800 w 5334000"/>
              <a:gd name="connsiteY3" fmla="*/ 2387600 h 2387600"/>
              <a:gd name="connisteX4" fmla="*/ 203200 w 5334000"/>
              <a:gd name="connsiteY4" fmla="*/ 2387600 h 2387600"/>
              <a:gd name="connisteX5" fmla="*/ 0 w 5334000"/>
              <a:gd name="connsiteY5" fmla="*/ 2184400 h 2387600"/>
              <a:gd name="connisteX6" fmla="*/ 0 w 53340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387600">
                <a:moveTo>
                  <a:pt x="0" y="0"/>
                </a:moveTo>
                <a:lnTo>
                  <a:pt x="5334000" y="0"/>
                </a:lnTo>
                <a:lnTo>
                  <a:pt x="5334000" y="2184400"/>
                </a:lnTo>
                <a:cubicBezTo>
                  <a:pt x="5334000" y="2296624"/>
                  <a:pt x="5243024" y="2387600"/>
                  <a:pt x="5130800" y="2387600"/>
                </a:cubicBezTo>
                <a:lnTo>
                  <a:pt x="203200" y="2387600"/>
                </a:lnTo>
                <a:cubicBezTo>
                  <a:pt x="90976" y="2387600"/>
                  <a:pt x="0" y="2296624"/>
                  <a:pt x="0" y="21844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248400" y="1524000"/>
            <a:ext cx="5334000" cy="2336800"/>
          </a:xfrm>
          <a:custGeom>
            <a:avLst/>
            <a:gdLst>
              <a:gd name="connisteX0" fmla="*/ 0 w 5334000"/>
              <a:gd name="connsiteY0" fmla="*/ 203200 h 2336800"/>
              <a:gd name="connisteX1" fmla="*/ 203200 w 5334000"/>
              <a:gd name="connsiteY1" fmla="*/ 0 h 2336800"/>
              <a:gd name="connisteX2" fmla="*/ 5130800 w 5334000"/>
              <a:gd name="connsiteY2" fmla="*/ 0 h 2336800"/>
              <a:gd name="connisteX3" fmla="*/ 5334000 w 5334000"/>
              <a:gd name="connsiteY3" fmla="*/ 203200 h 2336800"/>
              <a:gd name="connisteX4" fmla="*/ 5334000 w 5334000"/>
              <a:gd name="connsiteY4" fmla="*/ 2336800 h 2336800"/>
              <a:gd name="connisteX5" fmla="*/ 0 w 5334000"/>
              <a:gd name="connsiteY5" fmla="*/ 2336800 h 2336800"/>
              <a:gd name="connisteX6" fmla="*/ 0 w 53340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336800">
                <a:moveTo>
                  <a:pt x="0" y="203200"/>
                </a:moveTo>
                <a:cubicBezTo>
                  <a:pt x="0" y="90976"/>
                  <a:pt x="90976" y="0"/>
                  <a:pt x="203200" y="0"/>
                </a:cubicBezTo>
                <a:lnTo>
                  <a:pt x="5130800" y="0"/>
                </a:lnTo>
                <a:cubicBezTo>
                  <a:pt x="5243024" y="0"/>
                  <a:pt x="5334000" y="90976"/>
                  <a:pt x="5334000" y="203200"/>
                </a:cubicBezTo>
                <a:lnTo>
                  <a:pt x="53340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53200" y="41656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53200" y="4724400"/>
            <a:ext cx="47244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10004_15">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2" hasCustomPrompt="1"/>
            <p:custDataLst>
              <p:tags r:id="rId6"/>
            </p:custDataLst>
          </p:nvPr>
        </p:nvSpPr>
        <p:spPr>
          <a:xfrm>
            <a:off x="609600" y="1930400"/>
            <a:ext cx="3454400" cy="3911600"/>
          </a:xfrm>
          <a:custGeom>
            <a:avLst/>
            <a:gdLst>
              <a:gd name="connisteX0" fmla="*/ 0 w 3454400"/>
              <a:gd name="connsiteY0" fmla="*/ 203200 h 3911600"/>
              <a:gd name="connisteX1" fmla="*/ 203200 w 3454400"/>
              <a:gd name="connsiteY1" fmla="*/ 0 h 3911600"/>
              <a:gd name="connisteX2" fmla="*/ 3251200 w 3454400"/>
              <a:gd name="connsiteY2" fmla="*/ 0 h 3911600"/>
              <a:gd name="connisteX3" fmla="*/ 3454400 w 3454400"/>
              <a:gd name="connsiteY3" fmla="*/ 203200 h 3911600"/>
              <a:gd name="connisteX4" fmla="*/ 3454400 w 3454400"/>
              <a:gd name="connsiteY4" fmla="*/ 3708400 h 3911600"/>
              <a:gd name="connisteX5" fmla="*/ 3251200 w 3454400"/>
              <a:gd name="connsiteY5" fmla="*/ 3911600 h 3911600"/>
              <a:gd name="connisteX6" fmla="*/ 203200 w 3454400"/>
              <a:gd name="connsiteY6" fmla="*/ 3911600 h 3911600"/>
              <a:gd name="connisteX7" fmla="*/ 0 w 3454400"/>
              <a:gd name="connsiteY7" fmla="*/ 3708400 h 3911600"/>
              <a:gd name="connisteX8" fmla="*/ 0 w 34544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3911600">
                <a:moveTo>
                  <a:pt x="0" y="203200"/>
                </a:moveTo>
                <a:cubicBezTo>
                  <a:pt x="0" y="90976"/>
                  <a:pt x="90976" y="0"/>
                  <a:pt x="203200" y="0"/>
                </a:cubicBezTo>
                <a:lnTo>
                  <a:pt x="3251200" y="0"/>
                </a:lnTo>
                <a:cubicBezTo>
                  <a:pt x="3363424" y="0"/>
                  <a:pt x="3454400" y="90976"/>
                  <a:pt x="3454400" y="203200"/>
                </a:cubicBezTo>
                <a:lnTo>
                  <a:pt x="3454400" y="3708400"/>
                </a:lnTo>
                <a:cubicBezTo>
                  <a:pt x="3454400" y="3820624"/>
                  <a:pt x="3363424" y="3911600"/>
                  <a:pt x="3251200" y="3911600"/>
                </a:cubicBezTo>
                <a:lnTo>
                  <a:pt x="203200" y="3911600"/>
                </a:lnTo>
                <a:cubicBezTo>
                  <a:pt x="90976" y="3911600"/>
                  <a:pt x="0" y="3820624"/>
                  <a:pt x="0" y="37084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914400" y="269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4" name="文本占位符 13"/>
          <p:cNvSpPr>
            <a:spLocks noGrp="1"/>
          </p:cNvSpPr>
          <p:nvPr>
            <p:ph type="body" idx="16387" hasCustomPrompt="1"/>
            <p:custDataLst>
              <p:tags r:id="rId8"/>
            </p:custDataLst>
          </p:nvPr>
        </p:nvSpPr>
        <p:spPr>
          <a:xfrm>
            <a:off x="914400" y="32512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3" hasCustomPrompt="1"/>
            <p:custDataLst>
              <p:tags r:id="rId9"/>
            </p:custDataLst>
          </p:nvPr>
        </p:nvSpPr>
        <p:spPr>
          <a:xfrm>
            <a:off x="4368800" y="1930400"/>
            <a:ext cx="3454400" cy="3911600"/>
          </a:xfrm>
          <a:custGeom>
            <a:avLst/>
            <a:gdLst>
              <a:gd name="connisteX0" fmla="*/ 0 w 3454400"/>
              <a:gd name="connsiteY0" fmla="*/ 203200 h 3911600"/>
              <a:gd name="connisteX1" fmla="*/ 203200 w 3454400"/>
              <a:gd name="connsiteY1" fmla="*/ 0 h 3911600"/>
              <a:gd name="connisteX2" fmla="*/ 3251200 w 3454400"/>
              <a:gd name="connsiteY2" fmla="*/ 0 h 3911600"/>
              <a:gd name="connisteX3" fmla="*/ 3454400 w 3454400"/>
              <a:gd name="connsiteY3" fmla="*/ 203200 h 3911600"/>
              <a:gd name="connisteX4" fmla="*/ 3454400 w 3454400"/>
              <a:gd name="connsiteY4" fmla="*/ 3708400 h 3911600"/>
              <a:gd name="connisteX5" fmla="*/ 3251200 w 3454400"/>
              <a:gd name="connsiteY5" fmla="*/ 3911600 h 3911600"/>
              <a:gd name="connisteX6" fmla="*/ 203200 w 3454400"/>
              <a:gd name="connsiteY6" fmla="*/ 3911600 h 3911600"/>
              <a:gd name="connisteX7" fmla="*/ 0 w 3454400"/>
              <a:gd name="connsiteY7" fmla="*/ 3708400 h 3911600"/>
              <a:gd name="connisteX8" fmla="*/ 0 w 34544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3911600">
                <a:moveTo>
                  <a:pt x="0" y="203200"/>
                </a:moveTo>
                <a:cubicBezTo>
                  <a:pt x="0" y="90976"/>
                  <a:pt x="90976" y="0"/>
                  <a:pt x="203200" y="0"/>
                </a:cubicBezTo>
                <a:lnTo>
                  <a:pt x="3251200" y="0"/>
                </a:lnTo>
                <a:cubicBezTo>
                  <a:pt x="3363424" y="0"/>
                  <a:pt x="3454400" y="90976"/>
                  <a:pt x="3454400" y="203200"/>
                </a:cubicBezTo>
                <a:lnTo>
                  <a:pt x="3454400" y="3708400"/>
                </a:lnTo>
                <a:cubicBezTo>
                  <a:pt x="3454400" y="3820624"/>
                  <a:pt x="3363424" y="3911600"/>
                  <a:pt x="3251200" y="3911600"/>
                </a:cubicBezTo>
                <a:lnTo>
                  <a:pt x="203200" y="3911600"/>
                </a:lnTo>
                <a:cubicBezTo>
                  <a:pt x="90976" y="3911600"/>
                  <a:pt x="0" y="3820624"/>
                  <a:pt x="0" y="37084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88" hasCustomPrompt="1"/>
            <p:custDataLst>
              <p:tags r:id="rId10"/>
            </p:custDataLst>
          </p:nvPr>
        </p:nvSpPr>
        <p:spPr>
          <a:xfrm>
            <a:off x="4673600" y="269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17" name="文本占位符 16"/>
          <p:cNvSpPr>
            <a:spLocks noGrp="1"/>
          </p:cNvSpPr>
          <p:nvPr>
            <p:ph type="body" idx="16389" hasCustomPrompt="1"/>
            <p:custDataLst>
              <p:tags r:id="rId11"/>
            </p:custDataLst>
          </p:nvPr>
        </p:nvSpPr>
        <p:spPr>
          <a:xfrm>
            <a:off x="4673600" y="32512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装饰  7"/>
          <p:cNvSpPr>
            <a:spLocks noGrp="1"/>
          </p:cNvSpPr>
          <p:nvPr>
            <p:ph type="body" idx="16394" hasCustomPrompt="1"/>
            <p:custDataLst>
              <p:tags r:id="rId12"/>
            </p:custDataLst>
          </p:nvPr>
        </p:nvSpPr>
        <p:spPr>
          <a:xfrm>
            <a:off x="8128000" y="1930400"/>
            <a:ext cx="3454400" cy="3911600"/>
          </a:xfrm>
          <a:custGeom>
            <a:avLst/>
            <a:gdLst>
              <a:gd name="connisteX0" fmla="*/ 0 w 3454400"/>
              <a:gd name="connsiteY0" fmla="*/ 203200 h 3911600"/>
              <a:gd name="connisteX1" fmla="*/ 203200 w 3454400"/>
              <a:gd name="connsiteY1" fmla="*/ 0 h 3911600"/>
              <a:gd name="connisteX2" fmla="*/ 3251200 w 3454400"/>
              <a:gd name="connsiteY2" fmla="*/ 0 h 3911600"/>
              <a:gd name="connisteX3" fmla="*/ 3454400 w 3454400"/>
              <a:gd name="connsiteY3" fmla="*/ 203200 h 3911600"/>
              <a:gd name="connisteX4" fmla="*/ 3454400 w 3454400"/>
              <a:gd name="connsiteY4" fmla="*/ 3708400 h 3911600"/>
              <a:gd name="connisteX5" fmla="*/ 3251200 w 3454400"/>
              <a:gd name="connsiteY5" fmla="*/ 3911600 h 3911600"/>
              <a:gd name="connisteX6" fmla="*/ 203200 w 3454400"/>
              <a:gd name="connsiteY6" fmla="*/ 3911600 h 3911600"/>
              <a:gd name="connisteX7" fmla="*/ 0 w 3454400"/>
              <a:gd name="connsiteY7" fmla="*/ 3708400 h 3911600"/>
              <a:gd name="connisteX8" fmla="*/ 0 w 34544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3911600">
                <a:moveTo>
                  <a:pt x="0" y="203200"/>
                </a:moveTo>
                <a:cubicBezTo>
                  <a:pt x="0" y="90976"/>
                  <a:pt x="90976" y="0"/>
                  <a:pt x="203200" y="0"/>
                </a:cubicBezTo>
                <a:lnTo>
                  <a:pt x="3251200" y="0"/>
                </a:lnTo>
                <a:cubicBezTo>
                  <a:pt x="3363424" y="0"/>
                  <a:pt x="3454400" y="90976"/>
                  <a:pt x="3454400" y="203200"/>
                </a:cubicBezTo>
                <a:lnTo>
                  <a:pt x="3454400" y="3708400"/>
                </a:lnTo>
                <a:cubicBezTo>
                  <a:pt x="3454400" y="3820624"/>
                  <a:pt x="3363424" y="3911600"/>
                  <a:pt x="3251200" y="3911600"/>
                </a:cubicBezTo>
                <a:lnTo>
                  <a:pt x="203200" y="3911600"/>
                </a:lnTo>
                <a:cubicBezTo>
                  <a:pt x="90976" y="3911600"/>
                  <a:pt x="0" y="3820624"/>
                  <a:pt x="0" y="37084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文本占位符 18"/>
          <p:cNvSpPr>
            <a:spLocks noGrp="1"/>
          </p:cNvSpPr>
          <p:nvPr>
            <p:ph type="body" idx="16390" hasCustomPrompt="1"/>
            <p:custDataLst>
              <p:tags r:id="rId13"/>
            </p:custDataLst>
          </p:nvPr>
        </p:nvSpPr>
        <p:spPr>
          <a:xfrm>
            <a:off x="8432800" y="269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项标题</a:t>
            </a:r>
            <a:endParaRPr lang="zh-CN" altLang="en-US" smtClean="0"/>
          </a:p>
        </p:txBody>
      </p:sp>
      <p:sp>
        <p:nvSpPr>
          <p:cNvPr id="20" name="文本占位符 19"/>
          <p:cNvSpPr>
            <a:spLocks noGrp="1"/>
          </p:cNvSpPr>
          <p:nvPr>
            <p:ph type="body" idx="16391" hasCustomPrompt="1"/>
            <p:custDataLst>
              <p:tags r:id="rId14"/>
            </p:custDataLst>
          </p:nvPr>
        </p:nvSpPr>
        <p:spPr>
          <a:xfrm>
            <a:off x="8432800" y="32512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10007_16">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387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7"/>
            </p:custDataLst>
          </p:nvPr>
        </p:nvSpPr>
        <p:spPr>
          <a:xfrm>
            <a:off x="609600" y="2946400"/>
            <a:ext cx="3251200" cy="2438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文本占位符 13"/>
          <p:cNvSpPr>
            <a:spLocks noGrp="1"/>
          </p:cNvSpPr>
          <p:nvPr>
            <p:ph type="body" idx="16388" hasCustomPrompt="1"/>
            <p:custDataLst>
              <p:tags r:id="rId8"/>
            </p:custDataLst>
          </p:nvPr>
        </p:nvSpPr>
        <p:spPr>
          <a:xfrm>
            <a:off x="4470400" y="2387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9"/>
            </p:custDataLst>
          </p:nvPr>
        </p:nvSpPr>
        <p:spPr>
          <a:xfrm>
            <a:off x="4470400" y="2946400"/>
            <a:ext cx="3251200" cy="2438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文本占位符 15"/>
          <p:cNvSpPr>
            <a:spLocks noGrp="1"/>
          </p:cNvSpPr>
          <p:nvPr>
            <p:ph type="body" idx="16390" hasCustomPrompt="1"/>
            <p:custDataLst>
              <p:tags r:id="rId10"/>
            </p:custDataLst>
          </p:nvPr>
        </p:nvSpPr>
        <p:spPr>
          <a:xfrm>
            <a:off x="8331200" y="2387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1" hasCustomPrompt="1"/>
            <p:custDataLst>
              <p:tags r:id="rId11"/>
            </p:custDataLst>
          </p:nvPr>
        </p:nvSpPr>
        <p:spPr>
          <a:xfrm>
            <a:off x="8331200" y="2946400"/>
            <a:ext cx="3251200" cy="2438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6_6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7" hasCustomPrompt="1"/>
            <p:custDataLst>
              <p:tags r:id="rId6"/>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8" hasCustomPrompt="1"/>
            <p:custDataLst>
              <p:tags r:id="rId7"/>
            </p:custDataLst>
          </p:nvPr>
        </p:nvSpPr>
        <p:spPr>
          <a:xfrm>
            <a:off x="609600" y="5334000"/>
            <a:ext cx="50800" cy="914400"/>
          </a:xfrm>
          <a:custGeom>
            <a:avLst/>
            <a:gdLst>
              <a:gd name="connisteX0" fmla="*/ 0 w 50800"/>
              <a:gd name="connsiteY0" fmla="*/ 25400 h 914400"/>
              <a:gd name="connisteX1" fmla="*/ 25400 w 50800"/>
              <a:gd name="connsiteY1" fmla="*/ 0 h 914400"/>
              <a:gd name="connisteX2" fmla="*/ 25400 w 50800"/>
              <a:gd name="connsiteY2" fmla="*/ 0 h 914400"/>
              <a:gd name="connisteX3" fmla="*/ 50800 w 50800"/>
              <a:gd name="connsiteY3" fmla="*/ 25400 h 914400"/>
              <a:gd name="connisteX4" fmla="*/ 50800 w 50800"/>
              <a:gd name="connsiteY4" fmla="*/ 889000 h 914400"/>
              <a:gd name="connisteX5" fmla="*/ 25400 w 50800"/>
              <a:gd name="connsiteY5" fmla="*/ 914400 h 914400"/>
              <a:gd name="connisteX6" fmla="*/ 25400 w 50800"/>
              <a:gd name="connsiteY6" fmla="*/ 914400 h 914400"/>
              <a:gd name="connisteX7" fmla="*/ 0 w 50800"/>
              <a:gd name="connsiteY7" fmla="*/ 889000 h 914400"/>
              <a:gd name="connisteX8" fmla="*/ 0 w 50800"/>
              <a:gd name="connsiteY8" fmla="*/ 254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914400">
                <a:moveTo>
                  <a:pt x="0" y="25400"/>
                </a:moveTo>
                <a:cubicBezTo>
                  <a:pt x="0" y="11372"/>
                  <a:pt x="11372" y="0"/>
                  <a:pt x="25400" y="0"/>
                </a:cubicBezTo>
                <a:lnTo>
                  <a:pt x="25400" y="0"/>
                </a:lnTo>
                <a:cubicBezTo>
                  <a:pt x="39428" y="0"/>
                  <a:pt x="50800" y="11372"/>
                  <a:pt x="50800" y="25400"/>
                </a:cubicBezTo>
                <a:lnTo>
                  <a:pt x="50800" y="889000"/>
                </a:lnTo>
                <a:cubicBezTo>
                  <a:pt x="50800" y="903028"/>
                  <a:pt x="39428" y="914400"/>
                  <a:pt x="25400" y="914400"/>
                </a:cubicBezTo>
                <a:lnTo>
                  <a:pt x="25400" y="914400"/>
                </a:lnTo>
                <a:cubicBezTo>
                  <a:pt x="11372" y="914400"/>
                  <a:pt x="0" y="903028"/>
                  <a:pt x="0" y="889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5334000"/>
            <a:ext cx="4724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42_38">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7" hasCustomPrompt="1"/>
            <p:custDataLst>
              <p:tags r:id="rId6"/>
            </p:custDataLst>
          </p:nvPr>
        </p:nvSpPr>
        <p:spPr>
          <a:xfrm>
            <a:off x="609600" y="1524000"/>
            <a:ext cx="10972800" cy="3149600"/>
          </a:xfrm>
          <a:custGeom>
            <a:avLst/>
            <a:gdLst>
              <a:gd name="connisteX0" fmla="*/ 0 w 10972800"/>
              <a:gd name="connsiteY0" fmla="*/ 203200 h 3149600"/>
              <a:gd name="connisteX1" fmla="*/ 203200 w 10972800"/>
              <a:gd name="connsiteY1" fmla="*/ 0 h 3149600"/>
              <a:gd name="connisteX2" fmla="*/ 10769600 w 10972800"/>
              <a:gd name="connsiteY2" fmla="*/ 0 h 3149600"/>
              <a:gd name="connisteX3" fmla="*/ 10972800 w 10972800"/>
              <a:gd name="connsiteY3" fmla="*/ 203200 h 3149600"/>
              <a:gd name="connisteX4" fmla="*/ 10972800 w 10972800"/>
              <a:gd name="connsiteY4" fmla="*/ 2946400 h 3149600"/>
              <a:gd name="connisteX5" fmla="*/ 10769600 w 10972800"/>
              <a:gd name="connsiteY5" fmla="*/ 3149600 h 3149600"/>
              <a:gd name="connisteX6" fmla="*/ 203200 w 10972800"/>
              <a:gd name="connsiteY6" fmla="*/ 3149600 h 3149600"/>
              <a:gd name="connisteX7" fmla="*/ 0 w 10972800"/>
              <a:gd name="connsiteY7" fmla="*/ 2946400 h 3149600"/>
              <a:gd name="connisteX8" fmla="*/ 0 w 10972800"/>
              <a:gd name="connsiteY8" fmla="*/ 203200 h 314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8" hasCustomPrompt="1"/>
            <p:custDataLst>
              <p:tags r:id="rId7"/>
            </p:custDataLst>
          </p:nvPr>
        </p:nvSpPr>
        <p:spPr>
          <a:xfrm>
            <a:off x="609600" y="5638800"/>
            <a:ext cx="50800" cy="609600"/>
          </a:xfrm>
          <a:custGeom>
            <a:avLst/>
            <a:gdLst>
              <a:gd name="connisteX0" fmla="*/ 0 w 50800"/>
              <a:gd name="connsiteY0" fmla="*/ 25400 h 609600"/>
              <a:gd name="connisteX1" fmla="*/ 25400 w 50800"/>
              <a:gd name="connsiteY1" fmla="*/ 0 h 609600"/>
              <a:gd name="connisteX2" fmla="*/ 25400 w 50800"/>
              <a:gd name="connsiteY2" fmla="*/ 0 h 609600"/>
              <a:gd name="connisteX3" fmla="*/ 50800 w 50800"/>
              <a:gd name="connsiteY3" fmla="*/ 25400 h 609600"/>
              <a:gd name="connisteX4" fmla="*/ 50800 w 50800"/>
              <a:gd name="connsiteY4" fmla="*/ 584200 h 609600"/>
              <a:gd name="connisteX5" fmla="*/ 25400 w 50800"/>
              <a:gd name="connsiteY5" fmla="*/ 609600 h 609600"/>
              <a:gd name="connisteX6" fmla="*/ 25400 w 50800"/>
              <a:gd name="connsiteY6" fmla="*/ 609600 h 609600"/>
              <a:gd name="connisteX7" fmla="*/ 0 w 50800"/>
              <a:gd name="connsiteY7" fmla="*/ 584200 h 609600"/>
              <a:gd name="connisteX8" fmla="*/ 0 w 50800"/>
              <a:gd name="connsiteY8" fmla="*/ 25400 h 60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609600">
                <a:moveTo>
                  <a:pt x="0" y="25400"/>
                </a:moveTo>
                <a:cubicBezTo>
                  <a:pt x="0" y="11372"/>
                  <a:pt x="11372" y="0"/>
                  <a:pt x="25400" y="0"/>
                </a:cubicBezTo>
                <a:lnTo>
                  <a:pt x="25400" y="0"/>
                </a:lnTo>
                <a:cubicBezTo>
                  <a:pt x="39428" y="0"/>
                  <a:pt x="50800" y="11372"/>
                  <a:pt x="50800" y="25400"/>
                </a:cubicBezTo>
                <a:lnTo>
                  <a:pt x="50800" y="584200"/>
                </a:lnTo>
                <a:cubicBezTo>
                  <a:pt x="50800" y="598228"/>
                  <a:pt x="39428" y="609600"/>
                  <a:pt x="25400" y="609600"/>
                </a:cubicBezTo>
                <a:lnTo>
                  <a:pt x="25400" y="609600"/>
                </a:lnTo>
                <a:cubicBezTo>
                  <a:pt x="11372" y="609600"/>
                  <a:pt x="0" y="598228"/>
                  <a:pt x="0" y="584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5638800"/>
            <a:ext cx="10820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上标中内下图-装饰下-默认位置-并列-59_32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3454400"/>
            <a:ext cx="10972800" cy="2794000"/>
          </a:xfrm>
          <a:custGeom>
            <a:avLst/>
            <a:gdLst>
              <a:gd name="connisteX0" fmla="*/ 0 w 10972800"/>
              <a:gd name="connsiteY0" fmla="*/ 203200 h 2794000"/>
              <a:gd name="connisteX1" fmla="*/ 203200 w 10972800"/>
              <a:gd name="connsiteY1" fmla="*/ 0 h 2794000"/>
              <a:gd name="connisteX2" fmla="*/ 10769600 w 10972800"/>
              <a:gd name="connsiteY2" fmla="*/ 0 h 2794000"/>
              <a:gd name="connisteX3" fmla="*/ 10972800 w 10972800"/>
              <a:gd name="connsiteY3" fmla="*/ 203200 h 2794000"/>
              <a:gd name="connisteX4" fmla="*/ 10972800 w 10972800"/>
              <a:gd name="connsiteY4" fmla="*/ 2590800 h 2794000"/>
              <a:gd name="connisteX5" fmla="*/ 10769600 w 10972800"/>
              <a:gd name="connsiteY5" fmla="*/ 2794000 h 2794000"/>
              <a:gd name="connisteX6" fmla="*/ 203200 w 10972800"/>
              <a:gd name="connsiteY6" fmla="*/ 2794000 h 2794000"/>
              <a:gd name="connisteX7" fmla="*/ 0 w 10972800"/>
              <a:gd name="connsiteY7" fmla="*/ 2590800 h 2794000"/>
              <a:gd name="connisteX8" fmla="*/ 0 w 10972800"/>
              <a:gd name="connsiteY8" fmla="*/ 203200 h 279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609600" y="1524000"/>
            <a:ext cx="10972800" cy="1778000"/>
          </a:xfrm>
          <a:custGeom>
            <a:avLst/>
            <a:gdLst>
              <a:gd name="connisteX0" fmla="*/ 0 w 10972800"/>
              <a:gd name="connsiteY0" fmla="*/ 203200 h 1778000"/>
              <a:gd name="connisteX1" fmla="*/ 203200 w 10972800"/>
              <a:gd name="connsiteY1" fmla="*/ 0 h 1778000"/>
              <a:gd name="connisteX2" fmla="*/ 10769600 w 10972800"/>
              <a:gd name="connsiteY2" fmla="*/ 0 h 1778000"/>
              <a:gd name="connisteX3" fmla="*/ 10972800 w 10972800"/>
              <a:gd name="connsiteY3" fmla="*/ 203200 h 1778000"/>
              <a:gd name="connisteX4" fmla="*/ 10972800 w 10972800"/>
              <a:gd name="connsiteY4" fmla="*/ 1574800 h 1778000"/>
              <a:gd name="connisteX5" fmla="*/ 10769600 w 10972800"/>
              <a:gd name="connsiteY5" fmla="*/ 1778000 h 1778000"/>
              <a:gd name="connisteX6" fmla="*/ 203200 w 10972800"/>
              <a:gd name="connsiteY6" fmla="*/ 1778000 h 1778000"/>
              <a:gd name="connisteX7" fmla="*/ 0 w 10972800"/>
              <a:gd name="connsiteY7" fmla="*/ 1574800 h 1778000"/>
              <a:gd name="connisteX8" fmla="*/ 0 w 109728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1778000">
                <a:moveTo>
                  <a:pt x="0" y="203200"/>
                </a:moveTo>
                <a:cubicBezTo>
                  <a:pt x="0" y="90976"/>
                  <a:pt x="90976" y="0"/>
                  <a:pt x="203200" y="0"/>
                </a:cubicBezTo>
                <a:lnTo>
                  <a:pt x="10769600" y="0"/>
                </a:lnTo>
                <a:cubicBezTo>
                  <a:pt x="10881824" y="0"/>
                  <a:pt x="10972800" y="90976"/>
                  <a:pt x="10972800" y="203200"/>
                </a:cubicBezTo>
                <a:lnTo>
                  <a:pt x="10972800" y="1574800"/>
                </a:lnTo>
                <a:cubicBezTo>
                  <a:pt x="10972800" y="1687024"/>
                  <a:pt x="10881824" y="1778000"/>
                  <a:pt x="10769600" y="1778000"/>
                </a:cubicBezTo>
                <a:lnTo>
                  <a:pt x="203200" y="1778000"/>
                </a:lnTo>
                <a:cubicBezTo>
                  <a:pt x="90976" y="1778000"/>
                  <a:pt x="0" y="1687024"/>
                  <a:pt x="0" y="15748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914400" y="1828800"/>
            <a:ext cx="1036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2387600"/>
            <a:ext cx="10363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上标下内-装饰左叠-默认位置-并列-38_9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15240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20447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2603500"/>
            <a:ext cx="7823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09600" y="40386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9042400" y="40386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914400" y="45593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914400" y="5118100"/>
            <a:ext cx="7823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上标下内-装饰右叠-颜色错位-并列-32_8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1" hasCustomPrompt="1"/>
            <p:custDataLst>
              <p:tags r:id="rId6"/>
            </p:custDataLst>
          </p:nvPr>
        </p:nvSpPr>
        <p:spPr>
          <a:xfrm>
            <a:off x="609600" y="15240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92" hasCustomPrompt="1"/>
            <p:custDataLst>
              <p:tags r:id="rId7"/>
            </p:custDataLst>
          </p:nvPr>
        </p:nvSpPr>
        <p:spPr>
          <a:xfrm>
            <a:off x="1016000" y="18669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0" hasCustomPrompt="1"/>
            <p:custDataLst>
              <p:tags r:id="rId8"/>
            </p:custDataLst>
          </p:nvPr>
        </p:nvSpPr>
        <p:spPr>
          <a:xfrm>
            <a:off x="1371600" y="22225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6" hasCustomPrompt="1"/>
            <p:custDataLst>
              <p:tags r:id="rId9"/>
            </p:custDataLst>
          </p:nvPr>
        </p:nvSpPr>
        <p:spPr>
          <a:xfrm>
            <a:off x="2895600" y="2044700"/>
            <a:ext cx="828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7" hasCustomPrompt="1"/>
            <p:custDataLst>
              <p:tags r:id="rId10"/>
            </p:custDataLst>
          </p:nvPr>
        </p:nvSpPr>
        <p:spPr>
          <a:xfrm>
            <a:off x="2895600" y="2603500"/>
            <a:ext cx="8280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4" hasCustomPrompt="1"/>
            <p:custDataLst>
              <p:tags r:id="rId11"/>
            </p:custDataLst>
          </p:nvPr>
        </p:nvSpPr>
        <p:spPr>
          <a:xfrm>
            <a:off x="609600" y="40386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装饰  7"/>
          <p:cNvSpPr>
            <a:spLocks noGrp="1"/>
          </p:cNvSpPr>
          <p:nvPr>
            <p:ph type="body" idx="16395" hasCustomPrompt="1"/>
            <p:custDataLst>
              <p:tags r:id="rId12"/>
            </p:custDataLst>
          </p:nvPr>
        </p:nvSpPr>
        <p:spPr>
          <a:xfrm>
            <a:off x="1016000" y="43815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图片占位符 18"/>
          <p:cNvSpPr>
            <a:spLocks noGrp="1"/>
          </p:cNvSpPr>
          <p:nvPr>
            <p:ph type="pic" idx="16393" hasCustomPrompt="1"/>
            <p:custDataLst>
              <p:tags r:id="rId13"/>
            </p:custDataLst>
          </p:nvPr>
        </p:nvSpPr>
        <p:spPr>
          <a:xfrm>
            <a:off x="1371600" y="47371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0" name="文本占位符 19"/>
          <p:cNvSpPr>
            <a:spLocks noGrp="1"/>
          </p:cNvSpPr>
          <p:nvPr>
            <p:ph type="body" idx="16388" hasCustomPrompt="1"/>
            <p:custDataLst>
              <p:tags r:id="rId14"/>
            </p:custDataLst>
          </p:nvPr>
        </p:nvSpPr>
        <p:spPr>
          <a:xfrm>
            <a:off x="2895600" y="4559300"/>
            <a:ext cx="8280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21" name="文本占位符 20"/>
          <p:cNvSpPr>
            <a:spLocks noGrp="1"/>
          </p:cNvSpPr>
          <p:nvPr>
            <p:ph type="body" idx="16389" hasCustomPrompt="1"/>
            <p:custDataLst>
              <p:tags r:id="rId15"/>
            </p:custDataLst>
          </p:nvPr>
        </p:nvSpPr>
        <p:spPr>
          <a:xfrm>
            <a:off x="2895600" y="5118100"/>
            <a:ext cx="82804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62_3">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2489200"/>
            <a:ext cx="10972800" cy="3759200"/>
          </a:xfrm>
          <a:custGeom>
            <a:avLst/>
            <a:gdLst>
              <a:gd name="connisteX0" fmla="*/ 0 w 10972800"/>
              <a:gd name="connsiteY0" fmla="*/ 203200 h 3759200"/>
              <a:gd name="connisteX1" fmla="*/ 203200 w 10972800"/>
              <a:gd name="connsiteY1" fmla="*/ 0 h 3759200"/>
              <a:gd name="connisteX2" fmla="*/ 10769600 w 10972800"/>
              <a:gd name="connsiteY2" fmla="*/ 0 h 3759200"/>
              <a:gd name="connisteX3" fmla="*/ 10972800 w 10972800"/>
              <a:gd name="connsiteY3" fmla="*/ 203200 h 3759200"/>
              <a:gd name="connisteX4" fmla="*/ 10972800 w 10972800"/>
              <a:gd name="connsiteY4" fmla="*/ 3556000 h 3759200"/>
              <a:gd name="connisteX5" fmla="*/ 10769600 w 10972800"/>
              <a:gd name="connsiteY5" fmla="*/ 3759200 h 3759200"/>
              <a:gd name="connisteX6" fmla="*/ 203200 w 10972800"/>
              <a:gd name="connsiteY6" fmla="*/ 3759200 h 3759200"/>
              <a:gd name="connisteX7" fmla="*/ 0 w 10972800"/>
              <a:gd name="connsiteY7" fmla="*/ 3556000 h 3759200"/>
              <a:gd name="connisteX8" fmla="*/ 0 w 10972800"/>
              <a:gd name="connsiteY8" fmla="*/ 203200 h 375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759200">
                <a:moveTo>
                  <a:pt x="0" y="203200"/>
                </a:moveTo>
                <a:cubicBezTo>
                  <a:pt x="0" y="90976"/>
                  <a:pt x="90976" y="0"/>
                  <a:pt x="203200" y="0"/>
                </a:cubicBezTo>
                <a:lnTo>
                  <a:pt x="10769600" y="0"/>
                </a:lnTo>
                <a:cubicBezTo>
                  <a:pt x="10881824" y="0"/>
                  <a:pt x="10972800" y="90976"/>
                  <a:pt x="10972800" y="203200"/>
                </a:cubicBezTo>
                <a:lnTo>
                  <a:pt x="10972800" y="3556000"/>
                </a:lnTo>
                <a:cubicBezTo>
                  <a:pt x="10972800" y="3668224"/>
                  <a:pt x="10881824" y="3759200"/>
                  <a:pt x="10769600" y="3759200"/>
                </a:cubicBezTo>
                <a:lnTo>
                  <a:pt x="203200" y="3759200"/>
                </a:lnTo>
                <a:cubicBezTo>
                  <a:pt x="90976" y="3759200"/>
                  <a:pt x="0" y="3668224"/>
                  <a:pt x="0" y="3556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4648200" y="6096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4800600" y="609600"/>
            <a:ext cx="6781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4800600" y="1117600"/>
            <a:ext cx="67818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20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7" hasCustomPrompt="1"/>
            <p:custDataLst>
              <p:tags r:id="rId6"/>
            </p:custDataLst>
          </p:nvPr>
        </p:nvSpPr>
        <p:spPr>
          <a:xfrm>
            <a:off x="6096000" y="1524000"/>
            <a:ext cx="5486400" cy="4724400"/>
          </a:xfrm>
          <a:custGeom>
            <a:avLst/>
            <a:gdLst>
              <a:gd name="connisteX0" fmla="*/ 0 w 5486400"/>
              <a:gd name="connsiteY0" fmla="*/ 0 h 4724400"/>
              <a:gd name="connisteX1" fmla="*/ 5283200 w 5486400"/>
              <a:gd name="connsiteY1" fmla="*/ 0 h 4724400"/>
              <a:gd name="connisteX2" fmla="*/ 5486400 w 5486400"/>
              <a:gd name="connsiteY2" fmla="*/ 203200 h 4724400"/>
              <a:gd name="connisteX3" fmla="*/ 5486400 w 5486400"/>
              <a:gd name="connsiteY3" fmla="*/ 4521200 h 4724400"/>
              <a:gd name="connisteX4" fmla="*/ 5283200 w 5486400"/>
              <a:gd name="connsiteY4" fmla="*/ 4724400 h 4724400"/>
              <a:gd name="connisteX5" fmla="*/ 0 w 5486400"/>
              <a:gd name="connsiteY5" fmla="*/ 4724400 h 4724400"/>
              <a:gd name="connisteX6" fmla="*/ 0 w 54864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486400" h="4724400">
                <a:moveTo>
                  <a:pt x="0" y="0"/>
                </a:moveTo>
                <a:lnTo>
                  <a:pt x="5283200" y="0"/>
                </a:lnTo>
                <a:cubicBezTo>
                  <a:pt x="5395424" y="0"/>
                  <a:pt x="5486400" y="90976"/>
                  <a:pt x="5486400" y="203200"/>
                </a:cubicBezTo>
                <a:lnTo>
                  <a:pt x="5486400" y="4521200"/>
                </a:lnTo>
                <a:cubicBezTo>
                  <a:pt x="5486400" y="4633424"/>
                  <a:pt x="5395424" y="4724400"/>
                  <a:pt x="52832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8" hasCustomPrompt="1"/>
            <p:custDataLst>
              <p:tags r:id="rId7"/>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486400 w 5486400"/>
              <a:gd name="connsiteY2" fmla="*/ 0 h 4724400"/>
              <a:gd name="connisteX3" fmla="*/ 5486400 w 5486400"/>
              <a:gd name="connsiteY3" fmla="*/ 4724400 h 4724400"/>
              <a:gd name="connisteX4" fmla="*/ 203200 w 5486400"/>
              <a:gd name="connsiteY4" fmla="*/ 4724400 h 4724400"/>
              <a:gd name="connisteX5" fmla="*/ 0 w 5486400"/>
              <a:gd name="connsiteY5" fmla="*/ 4521200 h 4724400"/>
              <a:gd name="connisteX6" fmla="*/ 0 w 5486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486400" h="4724400">
                <a:moveTo>
                  <a:pt x="0" y="203200"/>
                </a:moveTo>
                <a:cubicBezTo>
                  <a:pt x="0" y="90976"/>
                  <a:pt x="90976" y="0"/>
                  <a:pt x="203200" y="0"/>
                </a:cubicBezTo>
                <a:lnTo>
                  <a:pt x="5486400" y="0"/>
                </a:lnTo>
                <a:lnTo>
                  <a:pt x="54864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1066800" y="2209800"/>
            <a:ext cx="4572000" cy="3352800"/>
          </a:xfrm>
          <a:noFill/>
        </p:spPr>
        <p:txBody>
          <a:bodyPr lIns="0" tIns="0" rIns="0" bIns="0" anchor="ctr">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页-10009_17">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2" hasCustomPrompt="1"/>
            <p:custDataLst>
              <p:tags r:id="rId6"/>
            </p:custDataLst>
          </p:nvPr>
        </p:nvSpPr>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133600 h 2336800"/>
              <a:gd name="connisteX5" fmla="*/ 3251200 w 3454400"/>
              <a:gd name="connsiteY5" fmla="*/ 2336800 h 2336800"/>
              <a:gd name="connisteX6" fmla="*/ 203200 w 3454400"/>
              <a:gd name="connsiteY6" fmla="*/ 2336800 h 2336800"/>
              <a:gd name="connisteX7" fmla="*/ 0 w 3454400"/>
              <a:gd name="connsiteY7" fmla="*/ 2133600 h 2336800"/>
              <a:gd name="connisteX8" fmla="*/ 0 w 34544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2336800">
                <a:moveTo>
                  <a:pt x="0" y="203200"/>
                </a:moveTo>
                <a:cubicBezTo>
                  <a:pt x="0" y="90976"/>
                  <a:pt x="90976" y="0"/>
                  <a:pt x="203200" y="0"/>
                </a:cubicBezTo>
                <a:lnTo>
                  <a:pt x="3251200" y="0"/>
                </a:lnTo>
                <a:cubicBezTo>
                  <a:pt x="3363424" y="0"/>
                  <a:pt x="3454400" y="90976"/>
                  <a:pt x="3454400" y="203200"/>
                </a:cubicBezTo>
                <a:lnTo>
                  <a:pt x="3454400" y="2133600"/>
                </a:lnTo>
                <a:cubicBezTo>
                  <a:pt x="3454400" y="2245824"/>
                  <a:pt x="3363424" y="2336800"/>
                  <a:pt x="3251200" y="2336800"/>
                </a:cubicBezTo>
                <a:lnTo>
                  <a:pt x="203200" y="2336800"/>
                </a:lnTo>
                <a:cubicBezTo>
                  <a:pt x="90976" y="2336800"/>
                  <a:pt x="0" y="2245824"/>
                  <a:pt x="0" y="2133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09600" y="4165600"/>
            <a:ext cx="345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4724400"/>
            <a:ext cx="34544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内容占位符 14"/>
          <p:cNvSpPr>
            <a:spLocks noGrp="1"/>
          </p:cNvSpPr>
          <p:nvPr>
            <p:ph idx="16393" hasCustomPrompt="1"/>
            <p:custDataLst>
              <p:tags r:id="rId9"/>
            </p:custDataLst>
          </p:nvPr>
        </p:nvSpPr>
        <p:spPr>
          <a:xfrm>
            <a:off x="43688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133600 h 2336800"/>
              <a:gd name="connisteX5" fmla="*/ 3251200 w 3454400"/>
              <a:gd name="connsiteY5" fmla="*/ 2336800 h 2336800"/>
              <a:gd name="connisteX6" fmla="*/ 203200 w 3454400"/>
              <a:gd name="connsiteY6" fmla="*/ 2336800 h 2336800"/>
              <a:gd name="connisteX7" fmla="*/ 0 w 3454400"/>
              <a:gd name="connsiteY7" fmla="*/ 2133600 h 2336800"/>
              <a:gd name="connisteX8" fmla="*/ 0 w 34544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2336800">
                <a:moveTo>
                  <a:pt x="0" y="203200"/>
                </a:moveTo>
                <a:cubicBezTo>
                  <a:pt x="0" y="90976"/>
                  <a:pt x="90976" y="0"/>
                  <a:pt x="203200" y="0"/>
                </a:cubicBezTo>
                <a:lnTo>
                  <a:pt x="3251200" y="0"/>
                </a:lnTo>
                <a:cubicBezTo>
                  <a:pt x="3363424" y="0"/>
                  <a:pt x="3454400" y="90976"/>
                  <a:pt x="3454400" y="203200"/>
                </a:cubicBezTo>
                <a:lnTo>
                  <a:pt x="3454400" y="2133600"/>
                </a:lnTo>
                <a:cubicBezTo>
                  <a:pt x="3454400" y="2245824"/>
                  <a:pt x="3363424" y="2336800"/>
                  <a:pt x="3251200" y="2336800"/>
                </a:cubicBezTo>
                <a:lnTo>
                  <a:pt x="203200" y="2336800"/>
                </a:lnTo>
                <a:cubicBezTo>
                  <a:pt x="90976" y="2336800"/>
                  <a:pt x="0" y="2245824"/>
                  <a:pt x="0" y="2133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88" hasCustomPrompt="1"/>
            <p:custDataLst>
              <p:tags r:id="rId10"/>
            </p:custDataLst>
          </p:nvPr>
        </p:nvSpPr>
        <p:spPr>
          <a:xfrm>
            <a:off x="4368800" y="4165600"/>
            <a:ext cx="345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4368800" y="4724400"/>
            <a:ext cx="34544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内容占位符 17"/>
          <p:cNvSpPr>
            <a:spLocks noGrp="1"/>
          </p:cNvSpPr>
          <p:nvPr>
            <p:ph idx="16394" hasCustomPrompt="1"/>
            <p:custDataLst>
              <p:tags r:id="rId12"/>
            </p:custDataLst>
          </p:nvPr>
        </p:nvSpPr>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133600 h 2336800"/>
              <a:gd name="connisteX5" fmla="*/ 3251200 w 3454400"/>
              <a:gd name="connsiteY5" fmla="*/ 2336800 h 2336800"/>
              <a:gd name="connisteX6" fmla="*/ 203200 w 3454400"/>
              <a:gd name="connsiteY6" fmla="*/ 2336800 h 2336800"/>
              <a:gd name="connisteX7" fmla="*/ 0 w 3454400"/>
              <a:gd name="connsiteY7" fmla="*/ 2133600 h 2336800"/>
              <a:gd name="connisteX8" fmla="*/ 0 w 34544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2336800">
                <a:moveTo>
                  <a:pt x="0" y="203200"/>
                </a:moveTo>
                <a:cubicBezTo>
                  <a:pt x="0" y="90976"/>
                  <a:pt x="90976" y="0"/>
                  <a:pt x="203200" y="0"/>
                </a:cubicBezTo>
                <a:lnTo>
                  <a:pt x="3251200" y="0"/>
                </a:lnTo>
                <a:cubicBezTo>
                  <a:pt x="3363424" y="0"/>
                  <a:pt x="3454400" y="90976"/>
                  <a:pt x="3454400" y="203200"/>
                </a:cubicBezTo>
                <a:lnTo>
                  <a:pt x="3454400" y="2133600"/>
                </a:lnTo>
                <a:cubicBezTo>
                  <a:pt x="3454400" y="2245824"/>
                  <a:pt x="3363424" y="2336800"/>
                  <a:pt x="3251200" y="2336800"/>
                </a:cubicBezTo>
                <a:lnTo>
                  <a:pt x="203200" y="2336800"/>
                </a:lnTo>
                <a:cubicBezTo>
                  <a:pt x="90976" y="2336800"/>
                  <a:pt x="0" y="2245824"/>
                  <a:pt x="0" y="2133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文本占位符 18"/>
          <p:cNvSpPr>
            <a:spLocks noGrp="1"/>
          </p:cNvSpPr>
          <p:nvPr>
            <p:ph type="body" idx="16390" hasCustomPrompt="1"/>
            <p:custDataLst>
              <p:tags r:id="rId13"/>
            </p:custDataLst>
          </p:nvPr>
        </p:nvSpPr>
        <p:spPr>
          <a:xfrm>
            <a:off x="8128000" y="4165600"/>
            <a:ext cx="345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1" hasCustomPrompt="1"/>
            <p:custDataLst>
              <p:tags r:id="rId14"/>
            </p:custDataLst>
          </p:nvPr>
        </p:nvSpPr>
        <p:spPr>
          <a:xfrm>
            <a:off x="8128000" y="4724400"/>
            <a:ext cx="34544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5_35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8" hasCustomPrompt="1"/>
            <p:custDataLst>
              <p:tags r:id="rId6"/>
            </p:custDataLst>
          </p:nvPr>
        </p:nvSpPr>
        <p:spPr>
          <a:xfrm>
            <a:off x="628650" y="20574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defRPr>
            </a:lvl1pPr>
          </a:lstStyle>
          <a:p>
            <a:pPr lvl="0"/>
            <a:r>
              <a:rPr lang="zh-CN" altLang="en-US" smtClean="0"/>
              <a:t>01</a:t>
            </a:r>
            <a:endParaRPr lang="zh-CN" altLang="en-US" smtClean="0"/>
          </a:p>
        </p:txBody>
      </p:sp>
      <p:sp>
        <p:nvSpPr>
          <p:cNvPr id="13" name="文本占位符 12"/>
          <p:cNvSpPr>
            <a:spLocks noGrp="1"/>
          </p:cNvSpPr>
          <p:nvPr>
            <p:ph type="body" idx="16386" hasCustomPrompt="1"/>
            <p:custDataLst>
              <p:tags r:id="rId7"/>
            </p:custDataLst>
          </p:nvPr>
        </p:nvSpPr>
        <p:spPr>
          <a:xfrm>
            <a:off x="1574800" y="19812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1574800" y="2438400"/>
            <a:ext cx="4292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91" hasCustomPrompt="1"/>
            <p:custDataLst>
              <p:tags r:id="rId9"/>
            </p:custDataLst>
          </p:nvPr>
        </p:nvSpPr>
        <p:spPr>
          <a:xfrm>
            <a:off x="6343650" y="20574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defRPr>
            </a:lvl1pPr>
          </a:lstStyle>
          <a:p>
            <a:pPr lvl="0"/>
            <a:r>
              <a:rPr lang="zh-CN" altLang="en-US" smtClean="0"/>
              <a:t>02</a:t>
            </a:r>
            <a:endParaRPr lang="zh-CN" altLang="en-US" smtClean="0"/>
          </a:p>
        </p:txBody>
      </p:sp>
      <p:sp>
        <p:nvSpPr>
          <p:cNvPr id="16" name="文本占位符 15"/>
          <p:cNvSpPr>
            <a:spLocks noGrp="1"/>
          </p:cNvSpPr>
          <p:nvPr>
            <p:ph type="body" idx="16389" hasCustomPrompt="1"/>
            <p:custDataLst>
              <p:tags r:id="rId10"/>
            </p:custDataLst>
          </p:nvPr>
        </p:nvSpPr>
        <p:spPr>
          <a:xfrm>
            <a:off x="7289800" y="19812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0" hasCustomPrompt="1"/>
            <p:custDataLst>
              <p:tags r:id="rId11"/>
            </p:custDataLst>
          </p:nvPr>
        </p:nvSpPr>
        <p:spPr>
          <a:xfrm>
            <a:off x="7289800" y="2438400"/>
            <a:ext cx="4292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文本占位符 17"/>
          <p:cNvSpPr>
            <a:spLocks noGrp="1"/>
          </p:cNvSpPr>
          <p:nvPr>
            <p:ph type="body" idx="16394" hasCustomPrompt="1"/>
            <p:custDataLst>
              <p:tags r:id="rId12"/>
            </p:custDataLst>
          </p:nvPr>
        </p:nvSpPr>
        <p:spPr>
          <a:xfrm>
            <a:off x="628650" y="41910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defRPr>
            </a:lvl1pPr>
          </a:lstStyle>
          <a:p>
            <a:pPr lvl="0"/>
            <a:r>
              <a:rPr lang="zh-CN" altLang="en-US" smtClean="0"/>
              <a:t>03</a:t>
            </a:r>
            <a:endParaRPr lang="zh-CN" altLang="en-US" smtClean="0"/>
          </a:p>
        </p:txBody>
      </p:sp>
      <p:sp>
        <p:nvSpPr>
          <p:cNvPr id="19" name="文本占位符 18"/>
          <p:cNvSpPr>
            <a:spLocks noGrp="1"/>
          </p:cNvSpPr>
          <p:nvPr>
            <p:ph type="body" idx="16392" hasCustomPrompt="1"/>
            <p:custDataLst>
              <p:tags r:id="rId13"/>
            </p:custDataLst>
          </p:nvPr>
        </p:nvSpPr>
        <p:spPr>
          <a:xfrm>
            <a:off x="1574800" y="4114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3" hasCustomPrompt="1"/>
            <p:custDataLst>
              <p:tags r:id="rId14"/>
            </p:custDataLst>
          </p:nvPr>
        </p:nvSpPr>
        <p:spPr>
          <a:xfrm>
            <a:off x="1574800" y="4572000"/>
            <a:ext cx="4292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1" name="文本占位符 20"/>
          <p:cNvSpPr>
            <a:spLocks noGrp="1"/>
          </p:cNvSpPr>
          <p:nvPr>
            <p:ph type="body" idx="16397" hasCustomPrompt="1"/>
            <p:custDataLst>
              <p:tags r:id="rId15"/>
            </p:custDataLst>
          </p:nvPr>
        </p:nvSpPr>
        <p:spPr>
          <a:xfrm>
            <a:off x="6343650" y="41910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defRPr>
            </a:lvl1pPr>
          </a:lstStyle>
          <a:p>
            <a:pPr lvl="0"/>
            <a:r>
              <a:rPr lang="zh-CN" altLang="en-US" smtClean="0"/>
              <a:t>04</a:t>
            </a:r>
            <a:endParaRPr lang="zh-CN" altLang="en-US" smtClean="0"/>
          </a:p>
        </p:txBody>
      </p:sp>
      <p:sp>
        <p:nvSpPr>
          <p:cNvPr id="22" name="文本占位符 21"/>
          <p:cNvSpPr>
            <a:spLocks noGrp="1"/>
          </p:cNvSpPr>
          <p:nvPr>
            <p:ph type="body" idx="16395" hasCustomPrompt="1"/>
            <p:custDataLst>
              <p:tags r:id="rId16"/>
            </p:custDataLst>
          </p:nvPr>
        </p:nvSpPr>
        <p:spPr>
          <a:xfrm>
            <a:off x="7289800" y="4114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6" hasCustomPrompt="1"/>
            <p:custDataLst>
              <p:tags r:id="rId17"/>
            </p:custDataLst>
          </p:nvPr>
        </p:nvSpPr>
        <p:spPr>
          <a:xfrm>
            <a:off x="7289800" y="4572000"/>
            <a:ext cx="4292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正文页-23_3">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63246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057400"/>
            <a:ext cx="63246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3" name="内容占位符 12"/>
          <p:cNvSpPr>
            <a:spLocks noGrp="1"/>
          </p:cNvSpPr>
          <p:nvPr>
            <p:ph idx="16387" hasCustomPrompt="1"/>
            <p:custDataLst>
              <p:tags r:id="rId7"/>
            </p:custDataLst>
          </p:nvPr>
        </p:nvSpPr>
        <p:spPr>
          <a:xfrm>
            <a:off x="7543800" y="609600"/>
            <a:ext cx="4038600" cy="5638800"/>
          </a:xfrm>
          <a:custGeom>
            <a:avLst/>
            <a:gdLst>
              <a:gd name="connisteX0" fmla="*/ 0 w 4038600"/>
              <a:gd name="connsiteY0" fmla="*/ 203200 h 5638800"/>
              <a:gd name="connisteX1" fmla="*/ 203200 w 4038600"/>
              <a:gd name="connsiteY1" fmla="*/ 0 h 5638800"/>
              <a:gd name="connisteX2" fmla="*/ 3835400 w 4038600"/>
              <a:gd name="connsiteY2" fmla="*/ 0 h 5638800"/>
              <a:gd name="connisteX3" fmla="*/ 4038600 w 4038600"/>
              <a:gd name="connsiteY3" fmla="*/ 203200 h 5638800"/>
              <a:gd name="connisteX4" fmla="*/ 4038600 w 4038600"/>
              <a:gd name="connsiteY4" fmla="*/ 5435600 h 5638800"/>
              <a:gd name="connisteX5" fmla="*/ 3835400 w 4038600"/>
              <a:gd name="connsiteY5" fmla="*/ 5638800 h 5638800"/>
              <a:gd name="connisteX6" fmla="*/ 203200 w 4038600"/>
              <a:gd name="connsiteY6" fmla="*/ 5638800 h 5638800"/>
              <a:gd name="connisteX7" fmla="*/ 0 w 4038600"/>
              <a:gd name="connsiteY7" fmla="*/ 5435600 h 5638800"/>
              <a:gd name="connisteX8" fmla="*/ 0 w 40386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0" h="5638800">
                <a:moveTo>
                  <a:pt x="0" y="203200"/>
                </a:moveTo>
                <a:cubicBezTo>
                  <a:pt x="0" y="90976"/>
                  <a:pt x="90976" y="0"/>
                  <a:pt x="203200" y="0"/>
                </a:cubicBezTo>
                <a:lnTo>
                  <a:pt x="3835400" y="0"/>
                </a:lnTo>
                <a:cubicBezTo>
                  <a:pt x="3947624" y="0"/>
                  <a:pt x="4038600" y="90976"/>
                  <a:pt x="4038600" y="203200"/>
                </a:cubicBezTo>
                <a:lnTo>
                  <a:pt x="4038600" y="5435600"/>
                </a:lnTo>
                <a:cubicBezTo>
                  <a:pt x="4038600" y="5547824"/>
                  <a:pt x="3947624" y="5638800"/>
                  <a:pt x="38354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正文页-10013_9">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0" hasCustomPrompt="1"/>
            <p:custDataLst>
              <p:tags r:id="rId6"/>
            </p:custDataLst>
          </p:nvPr>
        </p:nvSpPr>
        <p:spPr>
          <a:xfrm>
            <a:off x="609600" y="1524000"/>
            <a:ext cx="10972800" cy="2794000"/>
          </a:xfrm>
          <a:custGeom>
            <a:avLst/>
            <a:gdLst>
              <a:gd name="connisteX0" fmla="*/ 0 w 10972800"/>
              <a:gd name="connsiteY0" fmla="*/ 203200 h 2794000"/>
              <a:gd name="connisteX1" fmla="*/ 203200 w 10972800"/>
              <a:gd name="connsiteY1" fmla="*/ 0 h 2794000"/>
              <a:gd name="connisteX2" fmla="*/ 10769600 w 10972800"/>
              <a:gd name="connsiteY2" fmla="*/ 0 h 2794000"/>
              <a:gd name="connisteX3" fmla="*/ 10972800 w 10972800"/>
              <a:gd name="connsiteY3" fmla="*/ 203200 h 2794000"/>
              <a:gd name="connisteX4" fmla="*/ 10972800 w 10972800"/>
              <a:gd name="connsiteY4" fmla="*/ 2590800 h 2794000"/>
              <a:gd name="connisteX5" fmla="*/ 10769600 w 10972800"/>
              <a:gd name="connsiteY5" fmla="*/ 2794000 h 2794000"/>
              <a:gd name="connisteX6" fmla="*/ 203200 w 10972800"/>
              <a:gd name="connsiteY6" fmla="*/ 2794000 h 2794000"/>
              <a:gd name="connisteX7" fmla="*/ 0 w 10972800"/>
              <a:gd name="connsiteY7" fmla="*/ 2590800 h 2794000"/>
              <a:gd name="connisteX8" fmla="*/ 0 w 10972800"/>
              <a:gd name="connsiteY8" fmla="*/ 203200 h 279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09600" y="47752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5334000"/>
            <a:ext cx="51816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88" hasCustomPrompt="1"/>
            <p:custDataLst>
              <p:tags r:id="rId9"/>
            </p:custDataLst>
          </p:nvPr>
        </p:nvSpPr>
        <p:spPr>
          <a:xfrm>
            <a:off x="6400800" y="47752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9" hasCustomPrompt="1"/>
            <p:custDataLst>
              <p:tags r:id="rId10"/>
            </p:custDataLst>
          </p:nvPr>
        </p:nvSpPr>
        <p:spPr>
          <a:xfrm>
            <a:off x="6400800" y="5334000"/>
            <a:ext cx="51816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9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197600" y="1524000"/>
            <a:ext cx="5384800" cy="2209800"/>
          </a:xfrm>
          <a:custGeom>
            <a:avLst/>
            <a:gdLst>
              <a:gd name="connisteX0" fmla="*/ 0 w 5384800"/>
              <a:gd name="connsiteY0" fmla="*/ 0 h 2209800"/>
              <a:gd name="connisteX1" fmla="*/ 5181600 w 5384800"/>
              <a:gd name="connsiteY1" fmla="*/ 0 h 2209800"/>
              <a:gd name="connisteX2" fmla="*/ 5384800 w 5384800"/>
              <a:gd name="connsiteY2" fmla="*/ 203200 h 2209800"/>
              <a:gd name="connisteX3" fmla="*/ 5384800 w 5384800"/>
              <a:gd name="connsiteY3" fmla="*/ 2006600 h 2209800"/>
              <a:gd name="connisteX4" fmla="*/ 5181600 w 5384800"/>
              <a:gd name="connsiteY4" fmla="*/ 2209800 h 2209800"/>
              <a:gd name="connisteX5" fmla="*/ 0 w 5384800"/>
              <a:gd name="connsiteY5" fmla="*/ 2209800 h 2209800"/>
              <a:gd name="connisteX6" fmla="*/ 0 w 5384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84800" h="2209800">
                <a:moveTo>
                  <a:pt x="0" y="0"/>
                </a:moveTo>
                <a:lnTo>
                  <a:pt x="5181600" y="0"/>
                </a:lnTo>
                <a:cubicBezTo>
                  <a:pt x="5293824" y="0"/>
                  <a:pt x="5384800" y="90976"/>
                  <a:pt x="5384800" y="203200"/>
                </a:cubicBezTo>
                <a:lnTo>
                  <a:pt x="5384800" y="2006600"/>
                </a:lnTo>
                <a:cubicBezTo>
                  <a:pt x="5384800" y="2118824"/>
                  <a:pt x="5293824" y="2209800"/>
                  <a:pt x="5181600" y="2209800"/>
                </a:cubicBezTo>
                <a:lnTo>
                  <a:pt x="0" y="2209800"/>
                </a:ln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609600" y="15240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6502400" y="1892300"/>
            <a:ext cx="4775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6502400" y="2451100"/>
            <a:ext cx="4775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197600" y="4038600"/>
            <a:ext cx="5384800" cy="2209800"/>
          </a:xfrm>
          <a:custGeom>
            <a:avLst/>
            <a:gdLst>
              <a:gd name="connisteX0" fmla="*/ 0 w 5384800"/>
              <a:gd name="connsiteY0" fmla="*/ 0 h 2209800"/>
              <a:gd name="connisteX1" fmla="*/ 5181600 w 5384800"/>
              <a:gd name="connsiteY1" fmla="*/ 0 h 2209800"/>
              <a:gd name="connisteX2" fmla="*/ 5384800 w 5384800"/>
              <a:gd name="connsiteY2" fmla="*/ 203200 h 2209800"/>
              <a:gd name="connisteX3" fmla="*/ 5384800 w 5384800"/>
              <a:gd name="connsiteY3" fmla="*/ 2006600 h 2209800"/>
              <a:gd name="connisteX4" fmla="*/ 5181600 w 5384800"/>
              <a:gd name="connsiteY4" fmla="*/ 2209800 h 2209800"/>
              <a:gd name="connisteX5" fmla="*/ 0 w 5384800"/>
              <a:gd name="connsiteY5" fmla="*/ 2209800 h 2209800"/>
              <a:gd name="connisteX6" fmla="*/ 0 w 5384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84800" h="2209800">
                <a:moveTo>
                  <a:pt x="0" y="0"/>
                </a:moveTo>
                <a:lnTo>
                  <a:pt x="5181600" y="0"/>
                </a:lnTo>
                <a:cubicBezTo>
                  <a:pt x="5293824" y="0"/>
                  <a:pt x="5384800" y="90976"/>
                  <a:pt x="5384800" y="203200"/>
                </a:cubicBezTo>
                <a:lnTo>
                  <a:pt x="5384800" y="2006600"/>
                </a:lnTo>
                <a:cubicBezTo>
                  <a:pt x="5384800" y="2118824"/>
                  <a:pt x="5293824" y="2209800"/>
                  <a:pt x="5181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09600" y="40386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02400" y="4406900"/>
            <a:ext cx="4775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02400" y="4965700"/>
            <a:ext cx="47752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正文页-上标下内-装饰右-方向错位-并列-26_12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1524000"/>
            <a:ext cx="8432800" cy="2209800"/>
          </a:xfrm>
          <a:custGeom>
            <a:avLst/>
            <a:gdLst>
              <a:gd name="connisteX0" fmla="*/ 0 w 8432800"/>
              <a:gd name="connsiteY0" fmla="*/ 203200 h 2209800"/>
              <a:gd name="connisteX1" fmla="*/ 203200 w 8432800"/>
              <a:gd name="connsiteY1" fmla="*/ 0 h 2209800"/>
              <a:gd name="connisteX2" fmla="*/ 8432800 w 8432800"/>
              <a:gd name="connsiteY2" fmla="*/ 0 h 2209800"/>
              <a:gd name="connisteX3" fmla="*/ 8432800 w 8432800"/>
              <a:gd name="connsiteY3" fmla="*/ 2209800 h 2209800"/>
              <a:gd name="connisteX4" fmla="*/ 203200 w 8432800"/>
              <a:gd name="connsiteY4" fmla="*/ 2209800 h 2209800"/>
              <a:gd name="connisteX5" fmla="*/ 0 w 8432800"/>
              <a:gd name="connsiteY5" fmla="*/ 2006600 h 2209800"/>
              <a:gd name="connisteX6" fmla="*/ 0 w 8432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203200"/>
                </a:moveTo>
                <a:cubicBezTo>
                  <a:pt x="0" y="90976"/>
                  <a:pt x="90976" y="0"/>
                  <a:pt x="203200" y="0"/>
                </a:cubicBezTo>
                <a:lnTo>
                  <a:pt x="8432800" y="0"/>
                </a:lnTo>
                <a:lnTo>
                  <a:pt x="8432800" y="2209800"/>
                </a:lnTo>
                <a:lnTo>
                  <a:pt x="203200" y="2209800"/>
                </a:lnTo>
                <a:cubicBezTo>
                  <a:pt x="90976" y="2209800"/>
                  <a:pt x="0" y="2118824"/>
                  <a:pt x="0" y="2006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18923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2451100"/>
            <a:ext cx="7823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3149600" y="40386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09600" y="40386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3454400" y="44069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3454400" y="4965700"/>
            <a:ext cx="7823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正文页-10014_4">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1524000"/>
            <a:ext cx="5588000" cy="4724400"/>
          </a:xfrm>
          <a:custGeom>
            <a:avLst/>
            <a:gdLst>
              <a:gd name="connisteX0" fmla="*/ 0 w 5588000"/>
              <a:gd name="connsiteY0" fmla="*/ 203200 h 4724400"/>
              <a:gd name="connisteX1" fmla="*/ 203200 w 5588000"/>
              <a:gd name="connsiteY1" fmla="*/ 0 h 4724400"/>
              <a:gd name="connisteX2" fmla="*/ 5384800 w 5588000"/>
              <a:gd name="connsiteY2" fmla="*/ 0 h 4724400"/>
              <a:gd name="connisteX3" fmla="*/ 5588000 w 5588000"/>
              <a:gd name="connsiteY3" fmla="*/ 203200 h 4724400"/>
              <a:gd name="connisteX4" fmla="*/ 5588000 w 5588000"/>
              <a:gd name="connsiteY4" fmla="*/ 4521200 h 4724400"/>
              <a:gd name="connisteX5" fmla="*/ 5384800 w 5588000"/>
              <a:gd name="connsiteY5" fmla="*/ 4724400 h 4724400"/>
              <a:gd name="connisteX6" fmla="*/ 203200 w 5588000"/>
              <a:gd name="connsiteY6" fmla="*/ 4724400 h 4724400"/>
              <a:gd name="connisteX7" fmla="*/ 0 w 5588000"/>
              <a:gd name="connsiteY7" fmla="*/ 4521200 h 4724400"/>
              <a:gd name="connisteX8" fmla="*/ 0 w 5588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588000" h="4724400">
                <a:moveTo>
                  <a:pt x="0" y="203200"/>
                </a:moveTo>
                <a:cubicBezTo>
                  <a:pt x="0" y="90976"/>
                  <a:pt x="90976" y="0"/>
                  <a:pt x="203200" y="0"/>
                </a:cubicBezTo>
                <a:lnTo>
                  <a:pt x="5384800" y="0"/>
                </a:lnTo>
                <a:cubicBezTo>
                  <a:pt x="5497024" y="0"/>
                  <a:pt x="5588000" y="90976"/>
                  <a:pt x="5588000" y="203200"/>
                </a:cubicBezTo>
                <a:lnTo>
                  <a:pt x="5588000" y="4521200"/>
                </a:lnTo>
                <a:cubicBezTo>
                  <a:pt x="5588000" y="4633424"/>
                  <a:pt x="5497024" y="4724400"/>
                  <a:pt x="53848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502400" y="2387600"/>
            <a:ext cx="5080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502400" y="2946400"/>
            <a:ext cx="5080000" cy="2438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正文页-上标下内-装饰无-默认位置-并列-3_19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3" hasCustomPrompt="1"/>
            <p:custDataLst>
              <p:tags r:id="rId6"/>
            </p:custDataLst>
          </p:nvPr>
        </p:nvSpPr>
        <p:spPr>
          <a:xfrm>
            <a:off x="609600" y="17018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2" hasCustomPrompt="1"/>
            <p:custDataLst>
              <p:tags r:id="rId7"/>
            </p:custDataLst>
          </p:nvPr>
        </p:nvSpPr>
        <p:spPr>
          <a:xfrm>
            <a:off x="822960" y="19151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1778000" y="1600200"/>
            <a:ext cx="980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1778000" y="2108200"/>
            <a:ext cx="980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5" hasCustomPrompt="1"/>
            <p:custDataLst>
              <p:tags r:id="rId10"/>
            </p:custDataLst>
          </p:nvPr>
        </p:nvSpPr>
        <p:spPr>
          <a:xfrm>
            <a:off x="609600" y="34290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4" hasCustomPrompt="1"/>
            <p:custDataLst>
              <p:tags r:id="rId11"/>
            </p:custDataLst>
          </p:nvPr>
        </p:nvSpPr>
        <p:spPr>
          <a:xfrm>
            <a:off x="822960" y="36423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1778000" y="3327400"/>
            <a:ext cx="980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1778000" y="3835400"/>
            <a:ext cx="980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7" hasCustomPrompt="1"/>
            <p:custDataLst>
              <p:tags r:id="rId14"/>
            </p:custDataLst>
          </p:nvPr>
        </p:nvSpPr>
        <p:spPr>
          <a:xfrm>
            <a:off x="609600" y="51562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6" hasCustomPrompt="1"/>
            <p:custDataLst>
              <p:tags r:id="rId15"/>
            </p:custDataLst>
          </p:nvPr>
        </p:nvSpPr>
        <p:spPr>
          <a:xfrm>
            <a:off x="822960" y="53695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1778000" y="5054600"/>
            <a:ext cx="980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1" hasCustomPrompt="1"/>
            <p:custDataLst>
              <p:tags r:id="rId17"/>
            </p:custDataLst>
          </p:nvPr>
        </p:nvSpPr>
        <p:spPr>
          <a:xfrm>
            <a:off x="1778000" y="5562600"/>
            <a:ext cx="980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20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图片占位符 11"/>
          <p:cNvSpPr>
            <a:spLocks noGrp="1"/>
          </p:cNvSpPr>
          <p:nvPr>
            <p:ph type="pic" idx="16392" hasCustomPrompt="1"/>
            <p:custDataLst>
              <p:tags r:id="rId6"/>
            </p:custDataLst>
          </p:nvPr>
        </p:nvSpPr>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7"/>
            </p:custDataLst>
          </p:nvPr>
        </p:nvSpPr>
        <p:spPr>
          <a:xfrm>
            <a:off x="2082800" y="1651000"/>
            <a:ext cx="9499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2082800" y="2159000"/>
            <a:ext cx="9499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图片占位符 14"/>
          <p:cNvSpPr>
            <a:spLocks noGrp="1"/>
          </p:cNvSpPr>
          <p:nvPr>
            <p:ph type="pic" idx="16393" hasCustomPrompt="1"/>
            <p:custDataLst>
              <p:tags r:id="rId9"/>
            </p:custDataLst>
          </p:nvPr>
        </p:nvSpPr>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8" hasCustomPrompt="1"/>
            <p:custDataLst>
              <p:tags r:id="rId10"/>
            </p:custDataLst>
          </p:nvPr>
        </p:nvSpPr>
        <p:spPr>
          <a:xfrm>
            <a:off x="2082800" y="3327400"/>
            <a:ext cx="9499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2082800" y="3835400"/>
            <a:ext cx="9499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图片占位符 17"/>
          <p:cNvSpPr>
            <a:spLocks noGrp="1"/>
          </p:cNvSpPr>
          <p:nvPr>
            <p:ph type="pic" idx="16394" hasCustomPrompt="1"/>
            <p:custDataLst>
              <p:tags r:id="rId12"/>
            </p:custDataLst>
          </p:nvPr>
        </p:nvSpPr>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90" hasCustomPrompt="1"/>
            <p:custDataLst>
              <p:tags r:id="rId13"/>
            </p:custDataLst>
          </p:nvPr>
        </p:nvSpPr>
        <p:spPr>
          <a:xfrm>
            <a:off x="2082800" y="5003800"/>
            <a:ext cx="9499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1" hasCustomPrompt="1"/>
            <p:custDataLst>
              <p:tags r:id="rId14"/>
            </p:custDataLst>
          </p:nvPr>
        </p:nvSpPr>
        <p:spPr>
          <a:xfrm>
            <a:off x="2082800" y="5511800"/>
            <a:ext cx="9499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正文页-10012_3">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7" hasCustomPrompt="1"/>
            <p:custDataLst>
              <p:tags r:id="rId6"/>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553200" y="2971800"/>
            <a:ext cx="50292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正文页-14_3">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54864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87" hasCustomPrompt="1"/>
            <p:custDataLst>
              <p:tags r:id="rId6"/>
            </p:custDataLst>
          </p:nvPr>
        </p:nvSpPr>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5054600" y="1143000"/>
            <a:ext cx="6121400" cy="4572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页-10023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9" hasCustomPrompt="1"/>
            <p:custDataLst>
              <p:tags r:id="rId6"/>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09600" y="4114800"/>
            <a:ext cx="48768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文本占位符 13"/>
          <p:cNvSpPr>
            <a:spLocks noGrp="1"/>
          </p:cNvSpPr>
          <p:nvPr>
            <p:ph type="body" idx="16387" hasCustomPrompt="1"/>
            <p:custDataLst>
              <p:tags r:id="rId8"/>
            </p:custDataLst>
          </p:nvPr>
        </p:nvSpPr>
        <p:spPr>
          <a:xfrm>
            <a:off x="609600" y="5029200"/>
            <a:ext cx="48768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88" hasCustomPrompt="1"/>
            <p:custDataLst>
              <p:tags r:id="rId9"/>
            </p:custDataLst>
          </p:nvPr>
        </p:nvSpPr>
        <p:spPr>
          <a:xfrm>
            <a:off x="609600" y="5943600"/>
            <a:ext cx="48768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页-59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2794000"/>
            <a:ext cx="10972800" cy="3454400"/>
          </a:xfrm>
          <a:custGeom>
            <a:avLst/>
            <a:gdLst>
              <a:gd name="connisteX0" fmla="*/ 0 w 10972800"/>
              <a:gd name="connsiteY0" fmla="*/ 203200 h 3454400"/>
              <a:gd name="connisteX1" fmla="*/ 203200 w 10972800"/>
              <a:gd name="connsiteY1" fmla="*/ 0 h 3454400"/>
              <a:gd name="connisteX2" fmla="*/ 10769600 w 10972800"/>
              <a:gd name="connsiteY2" fmla="*/ 0 h 3454400"/>
              <a:gd name="connisteX3" fmla="*/ 10972800 w 10972800"/>
              <a:gd name="connsiteY3" fmla="*/ 203200 h 3454400"/>
              <a:gd name="connisteX4" fmla="*/ 10972800 w 10972800"/>
              <a:gd name="connsiteY4" fmla="*/ 3251200 h 3454400"/>
              <a:gd name="connisteX5" fmla="*/ 10769600 w 10972800"/>
              <a:gd name="connsiteY5" fmla="*/ 3454400 h 3454400"/>
              <a:gd name="connisteX6" fmla="*/ 203200 w 10972800"/>
              <a:gd name="connsiteY6" fmla="*/ 3454400 h 3454400"/>
              <a:gd name="connisteX7" fmla="*/ 0 w 10972800"/>
              <a:gd name="connsiteY7" fmla="*/ 3251200 h 3454400"/>
              <a:gd name="connisteX8" fmla="*/ 0 w 10972800"/>
              <a:gd name="connsiteY8" fmla="*/ 203200 h 345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454400">
                <a:moveTo>
                  <a:pt x="0" y="203200"/>
                </a:moveTo>
                <a:cubicBezTo>
                  <a:pt x="0" y="90976"/>
                  <a:pt x="90976" y="0"/>
                  <a:pt x="203200" y="0"/>
                </a:cubicBezTo>
                <a:lnTo>
                  <a:pt x="10769600" y="0"/>
                </a:lnTo>
                <a:cubicBezTo>
                  <a:pt x="10881824" y="0"/>
                  <a:pt x="10972800" y="90976"/>
                  <a:pt x="10972800" y="203200"/>
                </a:cubicBezTo>
                <a:lnTo>
                  <a:pt x="10972800" y="3251200"/>
                </a:lnTo>
                <a:cubicBezTo>
                  <a:pt x="10972800" y="3363424"/>
                  <a:pt x="10881824" y="3454400"/>
                  <a:pt x="10769600" y="3454400"/>
                </a:cubicBezTo>
                <a:lnTo>
                  <a:pt x="203200" y="3454400"/>
                </a:lnTo>
                <a:cubicBezTo>
                  <a:pt x="90976" y="3454400"/>
                  <a:pt x="0" y="3363424"/>
                  <a:pt x="0" y="325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609600" y="1524000"/>
            <a:ext cx="50800" cy="812800"/>
          </a:xfrm>
          <a:custGeom>
            <a:avLst/>
            <a:gdLst>
              <a:gd name="connisteX0" fmla="*/ 0 w 50800"/>
              <a:gd name="connsiteY0" fmla="*/ 25400 h 812800"/>
              <a:gd name="connisteX1" fmla="*/ 25400 w 50800"/>
              <a:gd name="connsiteY1" fmla="*/ 0 h 812800"/>
              <a:gd name="connisteX2" fmla="*/ 25400 w 50800"/>
              <a:gd name="connsiteY2" fmla="*/ 0 h 812800"/>
              <a:gd name="connisteX3" fmla="*/ 50800 w 50800"/>
              <a:gd name="connsiteY3" fmla="*/ 25400 h 812800"/>
              <a:gd name="connisteX4" fmla="*/ 50800 w 50800"/>
              <a:gd name="connsiteY4" fmla="*/ 787400 h 812800"/>
              <a:gd name="connisteX5" fmla="*/ 25400 w 50800"/>
              <a:gd name="connsiteY5" fmla="*/ 812800 h 812800"/>
              <a:gd name="connisteX6" fmla="*/ 25400 w 50800"/>
              <a:gd name="connsiteY6" fmla="*/ 812800 h 812800"/>
              <a:gd name="connisteX7" fmla="*/ 0 w 50800"/>
              <a:gd name="connsiteY7" fmla="*/ 787400 h 812800"/>
              <a:gd name="connisteX8" fmla="*/ 0 w 50800"/>
              <a:gd name="connsiteY8" fmla="*/ 254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812800">
                <a:moveTo>
                  <a:pt x="0" y="25400"/>
                </a:moveTo>
                <a:cubicBezTo>
                  <a:pt x="0" y="11372"/>
                  <a:pt x="11372" y="0"/>
                  <a:pt x="25400" y="0"/>
                </a:cubicBezTo>
                <a:lnTo>
                  <a:pt x="25400" y="0"/>
                </a:lnTo>
                <a:cubicBezTo>
                  <a:pt x="39428" y="0"/>
                  <a:pt x="50800" y="11372"/>
                  <a:pt x="50800" y="25400"/>
                </a:cubicBezTo>
                <a:lnTo>
                  <a:pt x="50800" y="787400"/>
                </a:lnTo>
                <a:cubicBezTo>
                  <a:pt x="50800" y="801428"/>
                  <a:pt x="39428" y="812800"/>
                  <a:pt x="25400" y="812800"/>
                </a:cubicBezTo>
                <a:lnTo>
                  <a:pt x="25400" y="812800"/>
                </a:lnTo>
                <a:cubicBezTo>
                  <a:pt x="11372" y="812800"/>
                  <a:pt x="0" y="801428"/>
                  <a:pt x="0" y="7874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1524000"/>
            <a:ext cx="1082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762000" y="2032000"/>
            <a:ext cx="108204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页-10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6" hasCustomPrompt="1"/>
            <p:custDataLst>
              <p:tags r:id="rId6"/>
            </p:custDataLst>
          </p:nvPr>
        </p:nvSpPr>
        <p:spPr>
          <a:xfrm>
            <a:off x="609600" y="1524000"/>
            <a:ext cx="10972800" cy="4724400"/>
          </a:xfrm>
          <a:custGeom>
            <a:avLst/>
            <a:gdLst>
              <a:gd name="connisteX0" fmla="*/ 0 w 10972800"/>
              <a:gd name="connsiteY0" fmla="*/ 203200 h 4724400"/>
              <a:gd name="connisteX1" fmla="*/ 203200 w 10972800"/>
              <a:gd name="connsiteY1" fmla="*/ 0 h 4724400"/>
              <a:gd name="connisteX2" fmla="*/ 10769600 w 10972800"/>
              <a:gd name="connsiteY2" fmla="*/ 0 h 4724400"/>
              <a:gd name="connisteX3" fmla="*/ 10972800 w 10972800"/>
              <a:gd name="connsiteY3" fmla="*/ 203200 h 4724400"/>
              <a:gd name="connisteX4" fmla="*/ 10972800 w 10972800"/>
              <a:gd name="connsiteY4" fmla="*/ 4521200 h 4724400"/>
              <a:gd name="connisteX5" fmla="*/ 10769600 w 10972800"/>
              <a:gd name="connsiteY5" fmla="*/ 4724400 h 4724400"/>
              <a:gd name="connisteX6" fmla="*/ 203200 w 10972800"/>
              <a:gd name="connsiteY6" fmla="*/ 4724400 h 4724400"/>
              <a:gd name="connisteX7" fmla="*/ 0 w 10972800"/>
              <a:gd name="connsiteY7" fmla="*/ 4521200 h 4724400"/>
              <a:gd name="connisteX8" fmla="*/ 0 w 109728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4724400">
                <a:moveTo>
                  <a:pt x="0" y="203200"/>
                </a:moveTo>
                <a:cubicBezTo>
                  <a:pt x="0" y="90976"/>
                  <a:pt x="90976" y="0"/>
                  <a:pt x="203200" y="0"/>
                </a:cubicBezTo>
                <a:lnTo>
                  <a:pt x="10769600" y="0"/>
                </a:lnTo>
                <a:cubicBezTo>
                  <a:pt x="10881824" y="0"/>
                  <a:pt x="10972800" y="90976"/>
                  <a:pt x="10972800" y="203200"/>
                </a:cubicBezTo>
                <a:lnTo>
                  <a:pt x="10972800" y="4521200"/>
                </a:lnTo>
                <a:cubicBezTo>
                  <a:pt x="10972800" y="4633424"/>
                  <a:pt x="10881824" y="4724400"/>
                  <a:pt x="107696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正文页-6_64">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7" hasCustomPrompt="1"/>
            <p:custDataLst>
              <p:tags r:id="rId6"/>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8" hasCustomPrompt="1"/>
            <p:custDataLst>
              <p:tags r:id="rId7"/>
            </p:custDataLst>
          </p:nvPr>
        </p:nvSpPr>
        <p:spPr>
          <a:xfrm>
            <a:off x="609600" y="4419600"/>
            <a:ext cx="50800" cy="1828800"/>
          </a:xfrm>
          <a:custGeom>
            <a:avLst/>
            <a:gdLst>
              <a:gd name="connisteX0" fmla="*/ 0 w 50800"/>
              <a:gd name="connsiteY0" fmla="*/ 25400 h 1828800"/>
              <a:gd name="connisteX1" fmla="*/ 25400 w 50800"/>
              <a:gd name="connsiteY1" fmla="*/ 0 h 1828800"/>
              <a:gd name="connisteX2" fmla="*/ 25400 w 50800"/>
              <a:gd name="connsiteY2" fmla="*/ 0 h 1828800"/>
              <a:gd name="connisteX3" fmla="*/ 50800 w 50800"/>
              <a:gd name="connsiteY3" fmla="*/ 25400 h 1828800"/>
              <a:gd name="connisteX4" fmla="*/ 50800 w 50800"/>
              <a:gd name="connsiteY4" fmla="*/ 1803400 h 1828800"/>
              <a:gd name="connisteX5" fmla="*/ 25400 w 50800"/>
              <a:gd name="connsiteY5" fmla="*/ 1828800 h 1828800"/>
              <a:gd name="connisteX6" fmla="*/ 25400 w 50800"/>
              <a:gd name="connsiteY6" fmla="*/ 1828800 h 1828800"/>
              <a:gd name="connisteX7" fmla="*/ 0 w 50800"/>
              <a:gd name="connsiteY7" fmla="*/ 1803400 h 1828800"/>
              <a:gd name="connisteX8" fmla="*/ 0 w 50800"/>
              <a:gd name="connsiteY8" fmla="*/ 25400 h 182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828800">
                <a:moveTo>
                  <a:pt x="0" y="25400"/>
                </a:moveTo>
                <a:cubicBezTo>
                  <a:pt x="0" y="11372"/>
                  <a:pt x="11372" y="0"/>
                  <a:pt x="25400" y="0"/>
                </a:cubicBezTo>
                <a:lnTo>
                  <a:pt x="25400" y="0"/>
                </a:lnTo>
                <a:cubicBezTo>
                  <a:pt x="39428" y="0"/>
                  <a:pt x="50800" y="11372"/>
                  <a:pt x="50800" y="25400"/>
                </a:cubicBezTo>
                <a:lnTo>
                  <a:pt x="50800" y="1803400"/>
                </a:lnTo>
                <a:cubicBezTo>
                  <a:pt x="50800" y="1817428"/>
                  <a:pt x="39428" y="1828800"/>
                  <a:pt x="25400" y="1828800"/>
                </a:cubicBezTo>
                <a:lnTo>
                  <a:pt x="25400" y="1828800"/>
                </a:lnTo>
                <a:cubicBezTo>
                  <a:pt x="11372" y="1828800"/>
                  <a:pt x="0" y="1817428"/>
                  <a:pt x="0" y="18034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4419600"/>
            <a:ext cx="472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正文页-22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34290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6" hasCustomPrompt="1"/>
            <p:custDataLst>
              <p:tags r:id="rId6"/>
            </p:custDataLst>
          </p:nvPr>
        </p:nvSpPr>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正文页-19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8153400" y="533400"/>
            <a:ext cx="34290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6" hasCustomPrompt="1"/>
            <p:custDataLst>
              <p:tags r:id="rId6"/>
            </p:custDataLst>
          </p:nvPr>
        </p:nvSpPr>
        <p:spPr>
          <a:xfrm>
            <a:off x="6096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正文页-15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6388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6" hasCustomPrompt="1"/>
            <p:custDataLst>
              <p:tags r:id="rId6"/>
            </p:custDataLst>
          </p:nvPr>
        </p:nvSpPr>
        <p:spPr>
          <a:xfrm>
            <a:off x="609600" y="609600"/>
            <a:ext cx="10972800" cy="4495800"/>
          </a:xfrm>
          <a:custGeom>
            <a:avLst/>
            <a:gdLst>
              <a:gd name="connisteX0" fmla="*/ 0 w 10972800"/>
              <a:gd name="connsiteY0" fmla="*/ 203200 h 4495800"/>
              <a:gd name="connisteX1" fmla="*/ 203200 w 10972800"/>
              <a:gd name="connsiteY1" fmla="*/ 0 h 4495800"/>
              <a:gd name="connisteX2" fmla="*/ 10769600 w 10972800"/>
              <a:gd name="connsiteY2" fmla="*/ 0 h 4495800"/>
              <a:gd name="connisteX3" fmla="*/ 10972800 w 10972800"/>
              <a:gd name="connsiteY3" fmla="*/ 203200 h 4495800"/>
              <a:gd name="connisteX4" fmla="*/ 10972800 w 10972800"/>
              <a:gd name="connsiteY4" fmla="*/ 4292600 h 4495800"/>
              <a:gd name="connisteX5" fmla="*/ 10769600 w 10972800"/>
              <a:gd name="connsiteY5" fmla="*/ 4495800 h 4495800"/>
              <a:gd name="connisteX6" fmla="*/ 203200 w 10972800"/>
              <a:gd name="connsiteY6" fmla="*/ 4495800 h 4495800"/>
              <a:gd name="connisteX7" fmla="*/ 0 w 10972800"/>
              <a:gd name="connsiteY7" fmla="*/ 4292600 h 4495800"/>
              <a:gd name="connisteX8" fmla="*/ 0 w 10972800"/>
              <a:gd name="connsiteY8" fmla="*/ 203200 h 4495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4495800">
                <a:moveTo>
                  <a:pt x="0" y="203200"/>
                </a:moveTo>
                <a:cubicBezTo>
                  <a:pt x="0" y="90976"/>
                  <a:pt x="90976" y="0"/>
                  <a:pt x="203200" y="0"/>
                </a:cubicBezTo>
                <a:lnTo>
                  <a:pt x="10769600" y="0"/>
                </a:lnTo>
                <a:cubicBezTo>
                  <a:pt x="10881824" y="0"/>
                  <a:pt x="10972800" y="90976"/>
                  <a:pt x="10972800" y="203200"/>
                </a:cubicBezTo>
                <a:lnTo>
                  <a:pt x="10972800" y="4292600"/>
                </a:lnTo>
                <a:cubicBezTo>
                  <a:pt x="10972800" y="4404824"/>
                  <a:pt x="10881824" y="4495800"/>
                  <a:pt x="10769600" y="4495800"/>
                </a:cubicBezTo>
                <a:lnTo>
                  <a:pt x="203200" y="4495800"/>
                </a:lnTo>
                <a:cubicBezTo>
                  <a:pt x="90976" y="4495800"/>
                  <a:pt x="0" y="4404824"/>
                  <a:pt x="0" y="4292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正文页-30_5">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5257800" y="533400"/>
            <a:ext cx="63246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7" hasCustomPrompt="1"/>
            <p:custDataLst>
              <p:tags r:id="rId6"/>
            </p:custDataLst>
          </p:nvPr>
        </p:nvSpPr>
        <p:spPr>
          <a:xfrm>
            <a:off x="609600" y="609600"/>
            <a:ext cx="4038600" cy="5638800"/>
          </a:xfrm>
          <a:custGeom>
            <a:avLst/>
            <a:gdLst>
              <a:gd name="connisteX0" fmla="*/ 0 w 4038600"/>
              <a:gd name="connsiteY0" fmla="*/ 203200 h 5638800"/>
              <a:gd name="connisteX1" fmla="*/ 203200 w 4038600"/>
              <a:gd name="connsiteY1" fmla="*/ 0 h 5638800"/>
              <a:gd name="connisteX2" fmla="*/ 3835400 w 4038600"/>
              <a:gd name="connsiteY2" fmla="*/ 0 h 5638800"/>
              <a:gd name="connisteX3" fmla="*/ 4038600 w 4038600"/>
              <a:gd name="connsiteY3" fmla="*/ 203200 h 5638800"/>
              <a:gd name="connisteX4" fmla="*/ 4038600 w 4038600"/>
              <a:gd name="connsiteY4" fmla="*/ 5435600 h 5638800"/>
              <a:gd name="connisteX5" fmla="*/ 3835400 w 4038600"/>
              <a:gd name="connsiteY5" fmla="*/ 5638800 h 5638800"/>
              <a:gd name="connisteX6" fmla="*/ 203200 w 4038600"/>
              <a:gd name="connsiteY6" fmla="*/ 5638800 h 5638800"/>
              <a:gd name="connisteX7" fmla="*/ 0 w 4038600"/>
              <a:gd name="connsiteY7" fmla="*/ 5435600 h 5638800"/>
              <a:gd name="connisteX8" fmla="*/ 0 w 40386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0" h="5638800">
                <a:moveTo>
                  <a:pt x="0" y="203200"/>
                </a:moveTo>
                <a:cubicBezTo>
                  <a:pt x="0" y="90976"/>
                  <a:pt x="90976" y="0"/>
                  <a:pt x="203200" y="0"/>
                </a:cubicBezTo>
                <a:lnTo>
                  <a:pt x="3835400" y="0"/>
                </a:lnTo>
                <a:cubicBezTo>
                  <a:pt x="3947624" y="0"/>
                  <a:pt x="4038600" y="90976"/>
                  <a:pt x="4038600" y="203200"/>
                </a:cubicBezTo>
                <a:lnTo>
                  <a:pt x="4038600" y="5435600"/>
                </a:lnTo>
                <a:cubicBezTo>
                  <a:pt x="4038600" y="5547824"/>
                  <a:pt x="3947624" y="5638800"/>
                  <a:pt x="38354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8" hasCustomPrompt="1"/>
            <p:custDataLst>
              <p:tags r:id="rId7"/>
            </p:custDataLst>
          </p:nvPr>
        </p:nvSpPr>
        <p:spPr>
          <a:xfrm>
            <a:off x="5257800" y="5334000"/>
            <a:ext cx="50800" cy="914400"/>
          </a:xfrm>
          <a:custGeom>
            <a:avLst/>
            <a:gdLst>
              <a:gd name="connisteX0" fmla="*/ 0 w 50800"/>
              <a:gd name="connsiteY0" fmla="*/ 25400 h 914400"/>
              <a:gd name="connisteX1" fmla="*/ 25400 w 50800"/>
              <a:gd name="connsiteY1" fmla="*/ 0 h 914400"/>
              <a:gd name="connisteX2" fmla="*/ 25400 w 50800"/>
              <a:gd name="connsiteY2" fmla="*/ 0 h 914400"/>
              <a:gd name="connisteX3" fmla="*/ 50800 w 50800"/>
              <a:gd name="connsiteY3" fmla="*/ 25400 h 914400"/>
              <a:gd name="connisteX4" fmla="*/ 50800 w 50800"/>
              <a:gd name="connsiteY4" fmla="*/ 889000 h 914400"/>
              <a:gd name="connisteX5" fmla="*/ 25400 w 50800"/>
              <a:gd name="connsiteY5" fmla="*/ 914400 h 914400"/>
              <a:gd name="connisteX6" fmla="*/ 25400 w 50800"/>
              <a:gd name="connsiteY6" fmla="*/ 914400 h 914400"/>
              <a:gd name="connisteX7" fmla="*/ 0 w 50800"/>
              <a:gd name="connsiteY7" fmla="*/ 889000 h 914400"/>
              <a:gd name="connisteX8" fmla="*/ 0 w 50800"/>
              <a:gd name="connsiteY8" fmla="*/ 254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914400">
                <a:moveTo>
                  <a:pt x="0" y="25400"/>
                </a:moveTo>
                <a:cubicBezTo>
                  <a:pt x="0" y="11372"/>
                  <a:pt x="11372" y="0"/>
                  <a:pt x="25400" y="0"/>
                </a:cubicBezTo>
                <a:lnTo>
                  <a:pt x="25400" y="0"/>
                </a:lnTo>
                <a:cubicBezTo>
                  <a:pt x="39428" y="0"/>
                  <a:pt x="50800" y="11372"/>
                  <a:pt x="50800" y="25400"/>
                </a:cubicBezTo>
                <a:lnTo>
                  <a:pt x="50800" y="889000"/>
                </a:lnTo>
                <a:cubicBezTo>
                  <a:pt x="50800" y="903028"/>
                  <a:pt x="39428" y="914400"/>
                  <a:pt x="25400" y="914400"/>
                </a:cubicBezTo>
                <a:lnTo>
                  <a:pt x="25400" y="914400"/>
                </a:lnTo>
                <a:cubicBezTo>
                  <a:pt x="11372" y="914400"/>
                  <a:pt x="0" y="903028"/>
                  <a:pt x="0" y="889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5410200" y="5334000"/>
            <a:ext cx="6172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9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图片占位符 11"/>
          <p:cNvSpPr>
            <a:spLocks noGrp="1"/>
          </p:cNvSpPr>
          <p:nvPr>
            <p:ph type="pic" idx="16390" hasCustomPrompt="1"/>
            <p:custDataLst>
              <p:tags r:id="rId6"/>
            </p:custDataLst>
          </p:nvPr>
        </p:nvSpPr>
        <p:spPr>
          <a:xfrm>
            <a:off x="609600" y="20574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7"/>
            </p:custDataLst>
          </p:nvPr>
        </p:nvSpPr>
        <p:spPr>
          <a:xfrm>
            <a:off x="2489200" y="2108200"/>
            <a:ext cx="909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2489200" y="2616200"/>
            <a:ext cx="9093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图片占位符 14"/>
          <p:cNvSpPr>
            <a:spLocks noGrp="1"/>
          </p:cNvSpPr>
          <p:nvPr>
            <p:ph type="pic" idx="16391" hasCustomPrompt="1"/>
            <p:custDataLst>
              <p:tags r:id="rId9"/>
            </p:custDataLst>
          </p:nvPr>
        </p:nvSpPr>
        <p:spPr>
          <a:xfrm>
            <a:off x="609600" y="4191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8" hasCustomPrompt="1"/>
            <p:custDataLst>
              <p:tags r:id="rId10"/>
            </p:custDataLst>
          </p:nvPr>
        </p:nvSpPr>
        <p:spPr>
          <a:xfrm>
            <a:off x="2489200" y="4241800"/>
            <a:ext cx="909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2489200" y="4749800"/>
            <a:ext cx="9093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正文页-上标下内-装饰左叠-颜色错位-并列-39_9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1" hasCustomPrompt="1"/>
            <p:custDataLst>
              <p:tags r:id="rId6"/>
            </p:custDataLst>
          </p:nvPr>
        </p:nvSpPr>
        <p:spPr>
          <a:xfrm>
            <a:off x="609600" y="15240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0" hasCustomPrompt="1"/>
            <p:custDataLst>
              <p:tags r:id="rId7"/>
            </p:custDataLst>
          </p:nvPr>
        </p:nvSpPr>
        <p:spPr>
          <a:xfrm>
            <a:off x="914400" y="2019300"/>
            <a:ext cx="1219200" cy="12192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2438400" y="1917700"/>
            <a:ext cx="883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2438400" y="2425700"/>
            <a:ext cx="883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3" hasCustomPrompt="1"/>
            <p:custDataLst>
              <p:tags r:id="rId10"/>
            </p:custDataLst>
          </p:nvPr>
        </p:nvSpPr>
        <p:spPr>
          <a:xfrm>
            <a:off x="609600" y="40386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2" hasCustomPrompt="1"/>
            <p:custDataLst>
              <p:tags r:id="rId11"/>
            </p:custDataLst>
          </p:nvPr>
        </p:nvSpPr>
        <p:spPr>
          <a:xfrm>
            <a:off x="914400" y="4533900"/>
            <a:ext cx="1219200" cy="12192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2438400" y="4432300"/>
            <a:ext cx="883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2438400" y="4940300"/>
            <a:ext cx="883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5_9_group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8" hasCustomPrompt="1"/>
            <p:custDataLst>
              <p:tags r:id="rId6"/>
            </p:custDataLst>
          </p:nvPr>
        </p:nvSpPr>
        <p:spPr>
          <a:xfrm>
            <a:off x="622300" y="2184400"/>
            <a:ext cx="1498600" cy="1270000"/>
          </a:xfrm>
          <a:noFill/>
        </p:spPr>
        <p:txBody>
          <a:bodyPr wrap="none" lIns="0" tIns="0" rIns="0" bIns="0" anchor="ctr">
            <a:noAutofit/>
          </a:bodyPr>
          <a:lstStyle>
            <a:lvl1pPr marL="0" indent="0" algn="ctr">
              <a:lnSpc>
                <a:spcPct val="109000"/>
              </a:lnSpc>
              <a:spcBef>
                <a:spcPct val="0"/>
              </a:spcBef>
              <a:spcAft>
                <a:spcPct val="0"/>
              </a:spcAft>
              <a:buNone/>
              <a:defRPr sz="10000" b="0" spc="0">
                <a:solidFill>
                  <a:schemeClr val="accent1"/>
                </a:solidFill>
              </a:defRPr>
            </a:lvl1pPr>
          </a:lstStyle>
          <a:p>
            <a:pPr lvl="0"/>
            <a:r>
              <a:rPr lang="zh-CN" altLang="en-US" smtClean="0"/>
              <a:t>01</a:t>
            </a:r>
            <a:endParaRPr lang="zh-CN" altLang="en-US" smtClean="0"/>
          </a:p>
        </p:txBody>
      </p:sp>
      <p:sp>
        <p:nvSpPr>
          <p:cNvPr id="13" name="文本占位符 12"/>
          <p:cNvSpPr>
            <a:spLocks noGrp="1"/>
          </p:cNvSpPr>
          <p:nvPr>
            <p:ph type="body" idx="16386" hasCustomPrompt="1"/>
            <p:custDataLst>
              <p:tags r:id="rId7"/>
            </p:custDataLst>
          </p:nvPr>
        </p:nvSpPr>
        <p:spPr>
          <a:xfrm>
            <a:off x="2387600" y="2082800"/>
            <a:ext cx="919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2387600" y="2641600"/>
            <a:ext cx="91948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91" hasCustomPrompt="1"/>
            <p:custDataLst>
              <p:tags r:id="rId9"/>
            </p:custDataLst>
          </p:nvPr>
        </p:nvSpPr>
        <p:spPr>
          <a:xfrm>
            <a:off x="622300" y="4318000"/>
            <a:ext cx="1498600" cy="1270000"/>
          </a:xfrm>
          <a:noFill/>
        </p:spPr>
        <p:txBody>
          <a:bodyPr wrap="none" lIns="0" tIns="0" rIns="0" bIns="0" anchor="ctr">
            <a:noAutofit/>
          </a:bodyPr>
          <a:lstStyle>
            <a:lvl1pPr marL="0" indent="0" algn="ctr">
              <a:lnSpc>
                <a:spcPct val="109000"/>
              </a:lnSpc>
              <a:spcBef>
                <a:spcPct val="0"/>
              </a:spcBef>
              <a:spcAft>
                <a:spcPct val="0"/>
              </a:spcAft>
              <a:buNone/>
              <a:defRPr sz="10000" b="0" spc="0">
                <a:solidFill>
                  <a:schemeClr val="accent1"/>
                </a:solidFill>
              </a:defRPr>
            </a:lvl1pPr>
          </a:lstStyle>
          <a:p>
            <a:pPr lvl="0"/>
            <a:r>
              <a:rPr lang="zh-CN" altLang="en-US" smtClean="0"/>
              <a:t>02</a:t>
            </a:r>
            <a:endParaRPr lang="zh-CN" altLang="en-US" smtClean="0"/>
          </a:p>
        </p:txBody>
      </p:sp>
      <p:sp>
        <p:nvSpPr>
          <p:cNvPr id="16" name="文本占位符 15"/>
          <p:cNvSpPr>
            <a:spLocks noGrp="1"/>
          </p:cNvSpPr>
          <p:nvPr>
            <p:ph type="body" idx="16389" hasCustomPrompt="1"/>
            <p:custDataLst>
              <p:tags r:id="rId10"/>
            </p:custDataLst>
          </p:nvPr>
        </p:nvSpPr>
        <p:spPr>
          <a:xfrm>
            <a:off x="2387600" y="4216400"/>
            <a:ext cx="919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0" hasCustomPrompt="1"/>
            <p:custDataLst>
              <p:tags r:id="rId11"/>
            </p:custDataLst>
          </p:nvPr>
        </p:nvSpPr>
        <p:spPr>
          <a:xfrm>
            <a:off x="2387600" y="4775200"/>
            <a:ext cx="91948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正文页-26_6">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3556000"/>
            <a:ext cx="5334000" cy="2692400"/>
          </a:xfrm>
          <a:custGeom>
            <a:avLst/>
            <a:gdLst>
              <a:gd name="connisteX0" fmla="*/ 0 w 5334000"/>
              <a:gd name="connsiteY0" fmla="*/ 0 h 2692400"/>
              <a:gd name="connisteX1" fmla="*/ 5334000 w 5334000"/>
              <a:gd name="connsiteY1" fmla="*/ 0 h 2692400"/>
              <a:gd name="connisteX2" fmla="*/ 5334000 w 5334000"/>
              <a:gd name="connsiteY2" fmla="*/ 2489200 h 2692400"/>
              <a:gd name="connisteX3" fmla="*/ 5130800 w 5334000"/>
              <a:gd name="connsiteY3" fmla="*/ 2692400 h 2692400"/>
              <a:gd name="connisteX4" fmla="*/ 203200 w 5334000"/>
              <a:gd name="connsiteY4" fmla="*/ 2692400 h 2692400"/>
              <a:gd name="connisteX5" fmla="*/ 0 w 5334000"/>
              <a:gd name="connsiteY5" fmla="*/ 2489200 h 2692400"/>
              <a:gd name="connisteX6" fmla="*/ 0 w 53340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92400">
                <a:moveTo>
                  <a:pt x="0" y="0"/>
                </a:moveTo>
                <a:lnTo>
                  <a:pt x="5334000" y="0"/>
                </a:lnTo>
                <a:lnTo>
                  <a:pt x="5334000" y="2489200"/>
                </a:lnTo>
                <a:cubicBezTo>
                  <a:pt x="5334000" y="2601424"/>
                  <a:pt x="5243024" y="2692400"/>
                  <a:pt x="5130800" y="2692400"/>
                </a:cubicBezTo>
                <a:lnTo>
                  <a:pt x="203200" y="2692400"/>
                </a:lnTo>
                <a:cubicBezTo>
                  <a:pt x="90976" y="2692400"/>
                  <a:pt x="0" y="2601424"/>
                  <a:pt x="0" y="2489200"/>
                </a:cubicBez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6096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3759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4216400"/>
            <a:ext cx="472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248400" y="1524000"/>
            <a:ext cx="5334000" cy="2692400"/>
          </a:xfrm>
          <a:custGeom>
            <a:avLst/>
            <a:gdLst>
              <a:gd name="connisteX0" fmla="*/ 0 w 5334000"/>
              <a:gd name="connsiteY0" fmla="*/ 203200 h 2692400"/>
              <a:gd name="connisteX1" fmla="*/ 203200 w 5334000"/>
              <a:gd name="connsiteY1" fmla="*/ 0 h 2692400"/>
              <a:gd name="connisteX2" fmla="*/ 5130800 w 5334000"/>
              <a:gd name="connsiteY2" fmla="*/ 0 h 2692400"/>
              <a:gd name="connisteX3" fmla="*/ 5334000 w 5334000"/>
              <a:gd name="connsiteY3" fmla="*/ 203200 h 2692400"/>
              <a:gd name="connisteX4" fmla="*/ 5334000 w 5334000"/>
              <a:gd name="connsiteY4" fmla="*/ 2692400 h 2692400"/>
              <a:gd name="connisteX5" fmla="*/ 0 w 5334000"/>
              <a:gd name="connsiteY5" fmla="*/ 2692400 h 2692400"/>
              <a:gd name="connisteX6" fmla="*/ 0 w 5334000"/>
              <a:gd name="connsiteY6" fmla="*/ 20320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92400">
                <a:moveTo>
                  <a:pt x="0" y="203200"/>
                </a:moveTo>
                <a:cubicBezTo>
                  <a:pt x="0" y="90976"/>
                  <a:pt x="90976" y="0"/>
                  <a:pt x="203200" y="0"/>
                </a:cubicBezTo>
                <a:lnTo>
                  <a:pt x="5130800" y="0"/>
                </a:lnTo>
                <a:cubicBezTo>
                  <a:pt x="5243024" y="0"/>
                  <a:pt x="5334000" y="90976"/>
                  <a:pt x="5334000" y="203200"/>
                </a:cubicBezTo>
                <a:lnTo>
                  <a:pt x="5334000" y="2692400"/>
                </a:lnTo>
                <a:lnTo>
                  <a:pt x="0" y="2692400"/>
                </a:ln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248400" y="4216400"/>
            <a:ext cx="5334000" cy="2032000"/>
          </a:xfrm>
          <a:custGeom>
            <a:avLst/>
            <a:gdLst>
              <a:gd name="connisteX0" fmla="*/ 0 w 5334000"/>
              <a:gd name="connsiteY0" fmla="*/ 0 h 2032000"/>
              <a:gd name="connisteX1" fmla="*/ 5334000 w 5334000"/>
              <a:gd name="connsiteY1" fmla="*/ 0 h 2032000"/>
              <a:gd name="connisteX2" fmla="*/ 5334000 w 5334000"/>
              <a:gd name="connsiteY2" fmla="*/ 1828800 h 2032000"/>
              <a:gd name="connisteX3" fmla="*/ 5130800 w 5334000"/>
              <a:gd name="connsiteY3" fmla="*/ 2032000 h 2032000"/>
              <a:gd name="connisteX4" fmla="*/ 203200 w 5334000"/>
              <a:gd name="connsiteY4" fmla="*/ 2032000 h 2032000"/>
              <a:gd name="connisteX5" fmla="*/ 0 w 5334000"/>
              <a:gd name="connsiteY5" fmla="*/ 1828800 h 2032000"/>
              <a:gd name="connisteX6" fmla="*/ 0 w 5334000"/>
              <a:gd name="connsiteY6" fmla="*/ 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0"/>
                </a:moveTo>
                <a:lnTo>
                  <a:pt x="5334000" y="0"/>
                </a:lnTo>
                <a:lnTo>
                  <a:pt x="5334000" y="1828800"/>
                </a:lnTo>
                <a:cubicBezTo>
                  <a:pt x="5334000" y="1941024"/>
                  <a:pt x="5243024" y="2032000"/>
                  <a:pt x="5130800" y="2032000"/>
                </a:cubicBezTo>
                <a:lnTo>
                  <a:pt x="203200" y="2032000"/>
                </a:lnTo>
                <a:cubicBezTo>
                  <a:pt x="90976" y="2032000"/>
                  <a:pt x="0" y="1941024"/>
                  <a:pt x="0" y="18288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53200" y="1727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53200" y="2184400"/>
            <a:ext cx="472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正文页-32_39">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2" hasCustomPrompt="1"/>
            <p:custDataLst>
              <p:tags r:id="rId6"/>
            </p:custDataLst>
          </p:nvPr>
        </p:nvSpPr>
        <p:spPr>
          <a:xfrm>
            <a:off x="609600" y="1524000"/>
            <a:ext cx="1950720" cy="4724400"/>
          </a:xfrm>
          <a:custGeom>
            <a:avLst/>
            <a:gdLst>
              <a:gd name="connisteX0" fmla="*/ 0 w 1950720"/>
              <a:gd name="connsiteY0" fmla="*/ 203200 h 4724400"/>
              <a:gd name="connisteX1" fmla="*/ 203200 w 1950720"/>
              <a:gd name="connsiteY1" fmla="*/ 0 h 4724400"/>
              <a:gd name="connisteX2" fmla="*/ 1747520 w 1950720"/>
              <a:gd name="connsiteY2" fmla="*/ 0 h 4724400"/>
              <a:gd name="connisteX3" fmla="*/ 1950720 w 1950720"/>
              <a:gd name="connsiteY3" fmla="*/ 203200 h 4724400"/>
              <a:gd name="connisteX4" fmla="*/ 1950720 w 1950720"/>
              <a:gd name="connsiteY4" fmla="*/ 4521200 h 4724400"/>
              <a:gd name="connisteX5" fmla="*/ 1747520 w 1950720"/>
              <a:gd name="connsiteY5" fmla="*/ 4724400 h 4724400"/>
              <a:gd name="connisteX6" fmla="*/ 203200 w 1950720"/>
              <a:gd name="connsiteY6" fmla="*/ 4724400 h 4724400"/>
              <a:gd name="connisteX7" fmla="*/ 0 w 1950720"/>
              <a:gd name="connsiteY7" fmla="*/ 4521200 h 4724400"/>
              <a:gd name="connisteX8" fmla="*/ 0 w 195072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950720" h="4724400">
                <a:moveTo>
                  <a:pt x="0" y="203200"/>
                </a:moveTo>
                <a:cubicBezTo>
                  <a:pt x="0" y="90976"/>
                  <a:pt x="90976" y="0"/>
                  <a:pt x="203200" y="0"/>
                </a:cubicBezTo>
                <a:lnTo>
                  <a:pt x="1747520" y="0"/>
                </a:lnTo>
                <a:cubicBezTo>
                  <a:pt x="1859744" y="0"/>
                  <a:pt x="1950720" y="90976"/>
                  <a:pt x="1950720" y="203200"/>
                </a:cubicBezTo>
                <a:lnTo>
                  <a:pt x="1950720" y="4521200"/>
                </a:lnTo>
                <a:cubicBezTo>
                  <a:pt x="1950720" y="4633424"/>
                  <a:pt x="1859744" y="4724400"/>
                  <a:pt x="1747520" y="4724400"/>
                </a:cubicBezTo>
                <a:lnTo>
                  <a:pt x="203200" y="4724400"/>
                </a:lnTo>
                <a:cubicBezTo>
                  <a:pt x="90976" y="4724400"/>
                  <a:pt x="0" y="4633424"/>
                  <a:pt x="0" y="45212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93" hasCustomPrompt="1"/>
            <p:custDataLst>
              <p:tags r:id="rId7"/>
            </p:custDataLst>
          </p:nvPr>
        </p:nvSpPr>
        <p:spPr>
          <a:xfrm>
            <a:off x="975360" y="2667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1" hasCustomPrompt="1"/>
            <p:custDataLst>
              <p:tags r:id="rId8"/>
            </p:custDataLst>
          </p:nvPr>
        </p:nvSpPr>
        <p:spPr>
          <a:xfrm>
            <a:off x="1259840" y="29514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6" hasCustomPrompt="1"/>
            <p:custDataLst>
              <p:tags r:id="rId9"/>
            </p:custDataLst>
          </p:nvPr>
        </p:nvSpPr>
        <p:spPr>
          <a:xfrm>
            <a:off x="1016000" y="4191000"/>
            <a:ext cx="113792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5" hasCustomPrompt="1"/>
            <p:custDataLst>
              <p:tags r:id="rId10"/>
            </p:custDataLst>
          </p:nvPr>
        </p:nvSpPr>
        <p:spPr>
          <a:xfrm>
            <a:off x="2865120" y="1524000"/>
            <a:ext cx="1950720" cy="4724400"/>
          </a:xfrm>
          <a:custGeom>
            <a:avLst/>
            <a:gdLst>
              <a:gd name="connisteX0" fmla="*/ 0 w 1950720"/>
              <a:gd name="connsiteY0" fmla="*/ 203200 h 4724400"/>
              <a:gd name="connisteX1" fmla="*/ 203200 w 1950720"/>
              <a:gd name="connsiteY1" fmla="*/ 0 h 4724400"/>
              <a:gd name="connisteX2" fmla="*/ 1747520 w 1950720"/>
              <a:gd name="connsiteY2" fmla="*/ 0 h 4724400"/>
              <a:gd name="connisteX3" fmla="*/ 1950720 w 1950720"/>
              <a:gd name="connsiteY3" fmla="*/ 203200 h 4724400"/>
              <a:gd name="connisteX4" fmla="*/ 1950720 w 1950720"/>
              <a:gd name="connsiteY4" fmla="*/ 4521200 h 4724400"/>
              <a:gd name="connisteX5" fmla="*/ 1747520 w 1950720"/>
              <a:gd name="connsiteY5" fmla="*/ 4724400 h 4724400"/>
              <a:gd name="connisteX6" fmla="*/ 203200 w 1950720"/>
              <a:gd name="connsiteY6" fmla="*/ 4724400 h 4724400"/>
              <a:gd name="connisteX7" fmla="*/ 0 w 1950720"/>
              <a:gd name="connsiteY7" fmla="*/ 4521200 h 4724400"/>
              <a:gd name="connisteX8" fmla="*/ 0 w 195072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950720" h="4724400">
                <a:moveTo>
                  <a:pt x="0" y="203200"/>
                </a:moveTo>
                <a:cubicBezTo>
                  <a:pt x="0" y="90976"/>
                  <a:pt x="90976" y="0"/>
                  <a:pt x="203200" y="0"/>
                </a:cubicBezTo>
                <a:lnTo>
                  <a:pt x="1747520" y="0"/>
                </a:lnTo>
                <a:cubicBezTo>
                  <a:pt x="1859744" y="0"/>
                  <a:pt x="1950720" y="90976"/>
                  <a:pt x="1950720" y="203200"/>
                </a:cubicBezTo>
                <a:lnTo>
                  <a:pt x="1950720" y="4521200"/>
                </a:lnTo>
                <a:cubicBezTo>
                  <a:pt x="1950720" y="4633424"/>
                  <a:pt x="1859744" y="4724400"/>
                  <a:pt x="1747520" y="4724400"/>
                </a:cubicBez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装饰  6"/>
          <p:cNvSpPr>
            <a:spLocks noGrp="1"/>
          </p:cNvSpPr>
          <p:nvPr>
            <p:ph type="body" idx="16396" hasCustomPrompt="1"/>
            <p:custDataLst>
              <p:tags r:id="rId11"/>
            </p:custDataLst>
          </p:nvPr>
        </p:nvSpPr>
        <p:spPr>
          <a:xfrm>
            <a:off x="3230880" y="2667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4" hasCustomPrompt="1"/>
            <p:custDataLst>
              <p:tags r:id="rId12"/>
            </p:custDataLst>
          </p:nvPr>
        </p:nvSpPr>
        <p:spPr>
          <a:xfrm>
            <a:off x="3515360" y="29514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7" hasCustomPrompt="1"/>
            <p:custDataLst>
              <p:tags r:id="rId13"/>
            </p:custDataLst>
          </p:nvPr>
        </p:nvSpPr>
        <p:spPr>
          <a:xfrm>
            <a:off x="3271520" y="4191000"/>
            <a:ext cx="1137920" cy="914400"/>
          </a:xfrm>
          <a:noFill/>
        </p:spPr>
        <p:txBody>
          <a:bodyPr lIns="0" tIns="0" rIns="0" bIns="0" anchor="t">
            <a:normAutofit/>
          </a:bodyPr>
          <a:lstStyle>
            <a:lvl1pPr marL="0" indent="0" algn="ctr">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8" hasCustomPrompt="1"/>
            <p:custDataLst>
              <p:tags r:id="rId14"/>
            </p:custDataLst>
          </p:nvPr>
        </p:nvSpPr>
        <p:spPr>
          <a:xfrm>
            <a:off x="5120640" y="1524000"/>
            <a:ext cx="1950720" cy="4724400"/>
          </a:xfrm>
          <a:custGeom>
            <a:avLst/>
            <a:gdLst>
              <a:gd name="connisteX0" fmla="*/ 0 w 1950720"/>
              <a:gd name="connsiteY0" fmla="*/ 203200 h 4724400"/>
              <a:gd name="connisteX1" fmla="*/ 203200 w 1950720"/>
              <a:gd name="connsiteY1" fmla="*/ 0 h 4724400"/>
              <a:gd name="connisteX2" fmla="*/ 1747520 w 1950720"/>
              <a:gd name="connsiteY2" fmla="*/ 0 h 4724400"/>
              <a:gd name="connisteX3" fmla="*/ 1950720 w 1950720"/>
              <a:gd name="connsiteY3" fmla="*/ 203200 h 4724400"/>
              <a:gd name="connisteX4" fmla="*/ 1950720 w 1950720"/>
              <a:gd name="connsiteY4" fmla="*/ 4521200 h 4724400"/>
              <a:gd name="connisteX5" fmla="*/ 1747520 w 1950720"/>
              <a:gd name="connsiteY5" fmla="*/ 4724400 h 4724400"/>
              <a:gd name="connisteX6" fmla="*/ 203200 w 1950720"/>
              <a:gd name="connsiteY6" fmla="*/ 4724400 h 4724400"/>
              <a:gd name="connisteX7" fmla="*/ 0 w 1950720"/>
              <a:gd name="connsiteY7" fmla="*/ 4521200 h 4724400"/>
              <a:gd name="connisteX8" fmla="*/ 0 w 195072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950720" h="4724400">
                <a:moveTo>
                  <a:pt x="0" y="203200"/>
                </a:moveTo>
                <a:cubicBezTo>
                  <a:pt x="0" y="90976"/>
                  <a:pt x="90976" y="0"/>
                  <a:pt x="203200" y="0"/>
                </a:cubicBezTo>
                <a:lnTo>
                  <a:pt x="1747520" y="0"/>
                </a:lnTo>
                <a:cubicBezTo>
                  <a:pt x="1859744" y="0"/>
                  <a:pt x="1950720" y="90976"/>
                  <a:pt x="1950720" y="203200"/>
                </a:cubicBezTo>
                <a:lnTo>
                  <a:pt x="1950720" y="4521200"/>
                </a:lnTo>
                <a:cubicBezTo>
                  <a:pt x="1950720" y="4633424"/>
                  <a:pt x="1859744" y="4724400"/>
                  <a:pt x="1747520" y="4724400"/>
                </a:cubicBezTo>
                <a:lnTo>
                  <a:pt x="203200" y="4724400"/>
                </a:lnTo>
                <a:cubicBezTo>
                  <a:pt x="90976" y="4724400"/>
                  <a:pt x="0" y="4633424"/>
                  <a:pt x="0" y="45212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装饰  0"/>
          <p:cNvSpPr>
            <a:spLocks noGrp="1"/>
          </p:cNvSpPr>
          <p:nvPr>
            <p:ph type="body" idx="16399" hasCustomPrompt="1"/>
            <p:custDataLst>
              <p:tags r:id="rId15"/>
            </p:custDataLst>
          </p:nvPr>
        </p:nvSpPr>
        <p:spPr>
          <a:xfrm>
            <a:off x="5486400" y="2667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2" name="图片占位符 21"/>
          <p:cNvSpPr>
            <a:spLocks noGrp="1"/>
          </p:cNvSpPr>
          <p:nvPr>
            <p:ph type="pic" idx="16397" hasCustomPrompt="1"/>
            <p:custDataLst>
              <p:tags r:id="rId16"/>
            </p:custDataLst>
          </p:nvPr>
        </p:nvSpPr>
        <p:spPr>
          <a:xfrm>
            <a:off x="5770880" y="29514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3" name="文本占位符 22"/>
          <p:cNvSpPr>
            <a:spLocks noGrp="1"/>
          </p:cNvSpPr>
          <p:nvPr>
            <p:ph type="body" idx="16388" hasCustomPrompt="1"/>
            <p:custDataLst>
              <p:tags r:id="rId17"/>
            </p:custDataLst>
          </p:nvPr>
        </p:nvSpPr>
        <p:spPr>
          <a:xfrm>
            <a:off x="5527040" y="4191000"/>
            <a:ext cx="113792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4" name="装饰  3"/>
          <p:cNvSpPr>
            <a:spLocks noGrp="1"/>
          </p:cNvSpPr>
          <p:nvPr>
            <p:ph type="body" idx="16401" hasCustomPrompt="1"/>
            <p:custDataLst>
              <p:tags r:id="rId18"/>
            </p:custDataLst>
          </p:nvPr>
        </p:nvSpPr>
        <p:spPr>
          <a:xfrm>
            <a:off x="7376160" y="1524000"/>
            <a:ext cx="1950720" cy="4724400"/>
          </a:xfrm>
          <a:custGeom>
            <a:avLst/>
            <a:gdLst>
              <a:gd name="connisteX0" fmla="*/ 0 w 1950720"/>
              <a:gd name="connsiteY0" fmla="*/ 203200 h 4724400"/>
              <a:gd name="connisteX1" fmla="*/ 203200 w 1950720"/>
              <a:gd name="connsiteY1" fmla="*/ 0 h 4724400"/>
              <a:gd name="connisteX2" fmla="*/ 1747520 w 1950720"/>
              <a:gd name="connsiteY2" fmla="*/ 0 h 4724400"/>
              <a:gd name="connisteX3" fmla="*/ 1950720 w 1950720"/>
              <a:gd name="connsiteY3" fmla="*/ 203200 h 4724400"/>
              <a:gd name="connisteX4" fmla="*/ 1950720 w 1950720"/>
              <a:gd name="connsiteY4" fmla="*/ 4521200 h 4724400"/>
              <a:gd name="connisteX5" fmla="*/ 1747520 w 1950720"/>
              <a:gd name="connsiteY5" fmla="*/ 4724400 h 4724400"/>
              <a:gd name="connisteX6" fmla="*/ 203200 w 1950720"/>
              <a:gd name="connsiteY6" fmla="*/ 4724400 h 4724400"/>
              <a:gd name="connisteX7" fmla="*/ 0 w 1950720"/>
              <a:gd name="connsiteY7" fmla="*/ 4521200 h 4724400"/>
              <a:gd name="connisteX8" fmla="*/ 0 w 195072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950720" h="4724400">
                <a:moveTo>
                  <a:pt x="0" y="203200"/>
                </a:moveTo>
                <a:cubicBezTo>
                  <a:pt x="0" y="90976"/>
                  <a:pt x="90976" y="0"/>
                  <a:pt x="203200" y="0"/>
                </a:cubicBezTo>
                <a:lnTo>
                  <a:pt x="1747520" y="0"/>
                </a:lnTo>
                <a:cubicBezTo>
                  <a:pt x="1859744" y="0"/>
                  <a:pt x="1950720" y="90976"/>
                  <a:pt x="1950720" y="203200"/>
                </a:cubicBezTo>
                <a:lnTo>
                  <a:pt x="1950720" y="4521200"/>
                </a:lnTo>
                <a:cubicBezTo>
                  <a:pt x="1950720" y="4633424"/>
                  <a:pt x="1859744" y="4724400"/>
                  <a:pt x="1747520" y="4724400"/>
                </a:cubicBez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装饰  4"/>
          <p:cNvSpPr>
            <a:spLocks noGrp="1"/>
          </p:cNvSpPr>
          <p:nvPr>
            <p:ph type="body" idx="16402" hasCustomPrompt="1"/>
            <p:custDataLst>
              <p:tags r:id="rId19"/>
            </p:custDataLst>
          </p:nvPr>
        </p:nvSpPr>
        <p:spPr>
          <a:xfrm>
            <a:off x="7741920" y="2667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6" name="图片占位符 25"/>
          <p:cNvSpPr>
            <a:spLocks noGrp="1"/>
          </p:cNvSpPr>
          <p:nvPr>
            <p:ph type="pic" idx="16400" hasCustomPrompt="1"/>
            <p:custDataLst>
              <p:tags r:id="rId20"/>
            </p:custDataLst>
          </p:nvPr>
        </p:nvSpPr>
        <p:spPr>
          <a:xfrm>
            <a:off x="8026400" y="29514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7" name="文本占位符 26"/>
          <p:cNvSpPr>
            <a:spLocks noGrp="1"/>
          </p:cNvSpPr>
          <p:nvPr>
            <p:ph type="body" idx="16389" hasCustomPrompt="1"/>
            <p:custDataLst>
              <p:tags r:id="rId21"/>
            </p:custDataLst>
          </p:nvPr>
        </p:nvSpPr>
        <p:spPr>
          <a:xfrm>
            <a:off x="7782560" y="4191000"/>
            <a:ext cx="1137920" cy="914400"/>
          </a:xfrm>
          <a:noFill/>
        </p:spPr>
        <p:txBody>
          <a:bodyPr lIns="0" tIns="0" rIns="0" bIns="0" anchor="t">
            <a:normAutofit/>
          </a:bodyPr>
          <a:lstStyle>
            <a:lvl1pPr marL="0" indent="0" algn="ctr">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28" name="装饰  7"/>
          <p:cNvSpPr>
            <a:spLocks noGrp="1"/>
          </p:cNvSpPr>
          <p:nvPr>
            <p:ph type="body" idx="16404" hasCustomPrompt="1"/>
            <p:custDataLst>
              <p:tags r:id="rId22"/>
            </p:custDataLst>
          </p:nvPr>
        </p:nvSpPr>
        <p:spPr>
          <a:xfrm>
            <a:off x="9631680" y="1524000"/>
            <a:ext cx="1950720" cy="4724400"/>
          </a:xfrm>
          <a:custGeom>
            <a:avLst/>
            <a:gdLst>
              <a:gd name="connisteX0" fmla="*/ 0 w 1950720"/>
              <a:gd name="connsiteY0" fmla="*/ 203200 h 4724400"/>
              <a:gd name="connisteX1" fmla="*/ 203200 w 1950720"/>
              <a:gd name="connsiteY1" fmla="*/ 0 h 4724400"/>
              <a:gd name="connisteX2" fmla="*/ 1747520 w 1950720"/>
              <a:gd name="connsiteY2" fmla="*/ 0 h 4724400"/>
              <a:gd name="connisteX3" fmla="*/ 1950720 w 1950720"/>
              <a:gd name="connsiteY3" fmla="*/ 203200 h 4724400"/>
              <a:gd name="connisteX4" fmla="*/ 1950720 w 1950720"/>
              <a:gd name="connsiteY4" fmla="*/ 4521200 h 4724400"/>
              <a:gd name="connisteX5" fmla="*/ 1747520 w 1950720"/>
              <a:gd name="connsiteY5" fmla="*/ 4724400 h 4724400"/>
              <a:gd name="connisteX6" fmla="*/ 203200 w 1950720"/>
              <a:gd name="connsiteY6" fmla="*/ 4724400 h 4724400"/>
              <a:gd name="connisteX7" fmla="*/ 0 w 1950720"/>
              <a:gd name="connsiteY7" fmla="*/ 4521200 h 4724400"/>
              <a:gd name="connisteX8" fmla="*/ 0 w 195072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950720" h="4724400">
                <a:moveTo>
                  <a:pt x="0" y="203200"/>
                </a:moveTo>
                <a:cubicBezTo>
                  <a:pt x="0" y="90976"/>
                  <a:pt x="90976" y="0"/>
                  <a:pt x="203200" y="0"/>
                </a:cubicBezTo>
                <a:lnTo>
                  <a:pt x="1747520" y="0"/>
                </a:lnTo>
                <a:cubicBezTo>
                  <a:pt x="1859744" y="0"/>
                  <a:pt x="1950720" y="90976"/>
                  <a:pt x="1950720" y="203200"/>
                </a:cubicBezTo>
                <a:lnTo>
                  <a:pt x="1950720" y="4521200"/>
                </a:lnTo>
                <a:cubicBezTo>
                  <a:pt x="1950720" y="4633424"/>
                  <a:pt x="1859744" y="4724400"/>
                  <a:pt x="1747520" y="4724400"/>
                </a:cubicBezTo>
                <a:lnTo>
                  <a:pt x="203200" y="4724400"/>
                </a:lnTo>
                <a:cubicBezTo>
                  <a:pt x="90976" y="4724400"/>
                  <a:pt x="0" y="4633424"/>
                  <a:pt x="0" y="45212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9" name="装饰  8"/>
          <p:cNvSpPr>
            <a:spLocks noGrp="1"/>
          </p:cNvSpPr>
          <p:nvPr>
            <p:ph type="body" idx="16405" hasCustomPrompt="1"/>
            <p:custDataLst>
              <p:tags r:id="rId23"/>
            </p:custDataLst>
          </p:nvPr>
        </p:nvSpPr>
        <p:spPr>
          <a:xfrm>
            <a:off x="9997440" y="2667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30" name="图片占位符 29"/>
          <p:cNvSpPr>
            <a:spLocks noGrp="1"/>
          </p:cNvSpPr>
          <p:nvPr>
            <p:ph type="pic" idx="16403" hasCustomPrompt="1"/>
            <p:custDataLst>
              <p:tags r:id="rId24"/>
            </p:custDataLst>
          </p:nvPr>
        </p:nvSpPr>
        <p:spPr>
          <a:xfrm>
            <a:off x="10281920" y="29514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31" name="文本占位符 30"/>
          <p:cNvSpPr>
            <a:spLocks noGrp="1"/>
          </p:cNvSpPr>
          <p:nvPr>
            <p:ph type="body" idx="16390" hasCustomPrompt="1"/>
            <p:custDataLst>
              <p:tags r:id="rId25"/>
            </p:custDataLst>
          </p:nvPr>
        </p:nvSpPr>
        <p:spPr>
          <a:xfrm>
            <a:off x="10038080" y="4191000"/>
            <a:ext cx="113792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正文页-42_39">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1524000"/>
            <a:ext cx="10972800" cy="2844800"/>
          </a:xfrm>
          <a:custGeom>
            <a:avLst/>
            <a:gdLst>
              <a:gd name="connisteX0" fmla="*/ 0 w 10972800"/>
              <a:gd name="connsiteY0" fmla="*/ 203200 h 2844800"/>
              <a:gd name="connisteX1" fmla="*/ 203200 w 10972800"/>
              <a:gd name="connsiteY1" fmla="*/ 0 h 2844800"/>
              <a:gd name="connisteX2" fmla="*/ 10769600 w 10972800"/>
              <a:gd name="connsiteY2" fmla="*/ 0 h 2844800"/>
              <a:gd name="connisteX3" fmla="*/ 10972800 w 10972800"/>
              <a:gd name="connsiteY3" fmla="*/ 203200 h 2844800"/>
              <a:gd name="connisteX4" fmla="*/ 10972800 w 10972800"/>
              <a:gd name="connsiteY4" fmla="*/ 2641600 h 2844800"/>
              <a:gd name="connisteX5" fmla="*/ 10769600 w 10972800"/>
              <a:gd name="connsiteY5" fmla="*/ 2844800 h 2844800"/>
              <a:gd name="connisteX6" fmla="*/ 203200 w 10972800"/>
              <a:gd name="connsiteY6" fmla="*/ 2844800 h 2844800"/>
              <a:gd name="connisteX7" fmla="*/ 0 w 10972800"/>
              <a:gd name="connsiteY7" fmla="*/ 2641600 h 2844800"/>
              <a:gd name="connisteX8" fmla="*/ 0 w 10972800"/>
              <a:gd name="connsiteY8" fmla="*/ 203200 h 2844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844800">
                <a:moveTo>
                  <a:pt x="0" y="203200"/>
                </a:moveTo>
                <a:cubicBezTo>
                  <a:pt x="0" y="90976"/>
                  <a:pt x="90976" y="0"/>
                  <a:pt x="203200" y="0"/>
                </a:cubicBezTo>
                <a:lnTo>
                  <a:pt x="10769600" y="0"/>
                </a:lnTo>
                <a:cubicBezTo>
                  <a:pt x="10881824" y="0"/>
                  <a:pt x="10972800" y="90976"/>
                  <a:pt x="10972800" y="203200"/>
                </a:cubicBezTo>
                <a:lnTo>
                  <a:pt x="10972800" y="2641600"/>
                </a:lnTo>
                <a:cubicBezTo>
                  <a:pt x="10972800" y="2753824"/>
                  <a:pt x="10881824" y="2844800"/>
                  <a:pt x="10769600" y="2844800"/>
                </a:cubicBezTo>
                <a:lnTo>
                  <a:pt x="203200" y="2844800"/>
                </a:lnTo>
                <a:cubicBezTo>
                  <a:pt x="90976" y="2844800"/>
                  <a:pt x="0" y="2753824"/>
                  <a:pt x="0" y="2641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6096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762000" y="4826000"/>
            <a:ext cx="1082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762000" y="5334000"/>
            <a:ext cx="10820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正文页-10002_15">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2" hasCustomPrompt="1"/>
            <p:custDataLst>
              <p:tags r:id="rId6"/>
            </p:custDataLst>
          </p:nvPr>
        </p:nvSpPr>
        <p:spPr>
          <a:xfrm>
            <a:off x="609600" y="15240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7" hasCustomPrompt="1"/>
            <p:custDataLst>
              <p:tags r:id="rId7"/>
            </p:custDataLst>
          </p:nvPr>
        </p:nvSpPr>
        <p:spPr>
          <a:xfrm>
            <a:off x="933450" y="18923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smtClean="0"/>
              <a:t>01</a:t>
            </a:r>
            <a:endParaRPr lang="zh-CN" altLang="en-US" smtClean="0"/>
          </a:p>
        </p:txBody>
      </p:sp>
      <p:sp>
        <p:nvSpPr>
          <p:cNvPr id="14" name="文本占位符 13"/>
          <p:cNvSpPr>
            <a:spLocks noGrp="1"/>
          </p:cNvSpPr>
          <p:nvPr>
            <p:ph type="body" idx="16386" hasCustomPrompt="1"/>
            <p:custDataLst>
              <p:tags r:id="rId8"/>
            </p:custDataLst>
          </p:nvPr>
        </p:nvSpPr>
        <p:spPr>
          <a:xfrm>
            <a:off x="2082800" y="1803400"/>
            <a:ext cx="91948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装饰  4"/>
          <p:cNvSpPr>
            <a:spLocks noGrp="1"/>
          </p:cNvSpPr>
          <p:nvPr>
            <p:ph type="body" idx="16393" hasCustomPrompt="1"/>
            <p:custDataLst>
              <p:tags r:id="rId9"/>
            </p:custDataLst>
          </p:nvPr>
        </p:nvSpPr>
        <p:spPr>
          <a:xfrm>
            <a:off x="609600" y="31496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89" hasCustomPrompt="1"/>
            <p:custDataLst>
              <p:tags r:id="rId10"/>
            </p:custDataLst>
          </p:nvPr>
        </p:nvSpPr>
        <p:spPr>
          <a:xfrm>
            <a:off x="933450" y="35179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smtClean="0"/>
              <a:t>02</a:t>
            </a:r>
            <a:endParaRPr lang="zh-CN" altLang="en-US" smtClean="0"/>
          </a:p>
        </p:txBody>
      </p:sp>
      <p:sp>
        <p:nvSpPr>
          <p:cNvPr id="17" name="文本占位符 16"/>
          <p:cNvSpPr>
            <a:spLocks noGrp="1"/>
          </p:cNvSpPr>
          <p:nvPr>
            <p:ph type="body" idx="16388" hasCustomPrompt="1"/>
            <p:custDataLst>
              <p:tags r:id="rId11"/>
            </p:custDataLst>
          </p:nvPr>
        </p:nvSpPr>
        <p:spPr>
          <a:xfrm>
            <a:off x="2082800" y="3429000"/>
            <a:ext cx="91948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装饰  7"/>
          <p:cNvSpPr>
            <a:spLocks noGrp="1"/>
          </p:cNvSpPr>
          <p:nvPr>
            <p:ph type="body" idx="16394" hasCustomPrompt="1"/>
            <p:custDataLst>
              <p:tags r:id="rId12"/>
            </p:custDataLst>
          </p:nvPr>
        </p:nvSpPr>
        <p:spPr>
          <a:xfrm>
            <a:off x="609600" y="47752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文本占位符 18"/>
          <p:cNvSpPr>
            <a:spLocks noGrp="1"/>
          </p:cNvSpPr>
          <p:nvPr>
            <p:ph type="body" idx="16391" hasCustomPrompt="1"/>
            <p:custDataLst>
              <p:tags r:id="rId13"/>
            </p:custDataLst>
          </p:nvPr>
        </p:nvSpPr>
        <p:spPr>
          <a:xfrm>
            <a:off x="933450" y="51435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smtClean="0"/>
              <a:t>03</a:t>
            </a:r>
            <a:endParaRPr lang="zh-CN" altLang="en-US" smtClean="0"/>
          </a:p>
        </p:txBody>
      </p:sp>
      <p:sp>
        <p:nvSpPr>
          <p:cNvPr id="20" name="文本占位符 19"/>
          <p:cNvSpPr>
            <a:spLocks noGrp="1"/>
          </p:cNvSpPr>
          <p:nvPr>
            <p:ph type="body" idx="16390" hasCustomPrompt="1"/>
            <p:custDataLst>
              <p:tags r:id="rId14"/>
            </p:custDataLst>
          </p:nvPr>
        </p:nvSpPr>
        <p:spPr>
          <a:xfrm>
            <a:off x="2082800" y="5054600"/>
            <a:ext cx="91948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正文页-10009_6">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1524000"/>
            <a:ext cx="10972800" cy="2032000"/>
          </a:xfrm>
          <a:custGeom>
            <a:avLst/>
            <a:gdLst>
              <a:gd name="connisteX0" fmla="*/ 0 w 10972800"/>
              <a:gd name="connsiteY0" fmla="*/ 203200 h 2032000"/>
              <a:gd name="connisteX1" fmla="*/ 203200 w 10972800"/>
              <a:gd name="connsiteY1" fmla="*/ 0 h 2032000"/>
              <a:gd name="connisteX2" fmla="*/ 10769600 w 10972800"/>
              <a:gd name="connsiteY2" fmla="*/ 0 h 2032000"/>
              <a:gd name="connisteX3" fmla="*/ 10972800 w 10972800"/>
              <a:gd name="connsiteY3" fmla="*/ 203200 h 2032000"/>
              <a:gd name="connisteX4" fmla="*/ 10972800 w 10972800"/>
              <a:gd name="connsiteY4" fmla="*/ 1828800 h 2032000"/>
              <a:gd name="connisteX5" fmla="*/ 10769600 w 10972800"/>
              <a:gd name="connsiteY5" fmla="*/ 2032000 h 2032000"/>
              <a:gd name="connisteX6" fmla="*/ 203200 w 10972800"/>
              <a:gd name="connsiteY6" fmla="*/ 2032000 h 2032000"/>
              <a:gd name="connisteX7" fmla="*/ 0 w 10972800"/>
              <a:gd name="connsiteY7" fmla="*/ 1828800 h 2032000"/>
              <a:gd name="connisteX8" fmla="*/ 0 w 109728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032000">
                <a:moveTo>
                  <a:pt x="0" y="203200"/>
                </a:moveTo>
                <a:cubicBezTo>
                  <a:pt x="0" y="90976"/>
                  <a:pt x="90976" y="0"/>
                  <a:pt x="203200" y="0"/>
                </a:cubicBezTo>
                <a:lnTo>
                  <a:pt x="10769600" y="0"/>
                </a:lnTo>
                <a:cubicBezTo>
                  <a:pt x="10881824" y="0"/>
                  <a:pt x="10972800" y="90976"/>
                  <a:pt x="10972800" y="203200"/>
                </a:cubicBezTo>
                <a:lnTo>
                  <a:pt x="10972800" y="1828800"/>
                </a:lnTo>
                <a:cubicBezTo>
                  <a:pt x="10972800" y="1941024"/>
                  <a:pt x="10881824" y="2032000"/>
                  <a:pt x="10769600" y="2032000"/>
                </a:cubicBezTo>
                <a:lnTo>
                  <a:pt x="203200" y="2032000"/>
                </a:lnTo>
                <a:cubicBezTo>
                  <a:pt x="90976" y="2032000"/>
                  <a:pt x="0" y="1941024"/>
                  <a:pt x="0" y="1828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09600" y="3860800"/>
            <a:ext cx="10972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4419600"/>
            <a:ext cx="10972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正文页-60_1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4648200" y="1524000"/>
            <a:ext cx="6934200" cy="4724400"/>
          </a:xfrm>
          <a:custGeom>
            <a:avLst/>
            <a:gdLst>
              <a:gd name="connisteX0" fmla="*/ 0 w 6934200"/>
              <a:gd name="connsiteY0" fmla="*/ 0 h 4724400"/>
              <a:gd name="connisteX1" fmla="*/ 6731000 w 6934200"/>
              <a:gd name="connsiteY1" fmla="*/ 0 h 4724400"/>
              <a:gd name="connisteX2" fmla="*/ 6934200 w 6934200"/>
              <a:gd name="connsiteY2" fmla="*/ 203200 h 4724400"/>
              <a:gd name="connisteX3" fmla="*/ 6934200 w 6934200"/>
              <a:gd name="connsiteY3" fmla="*/ 4521200 h 4724400"/>
              <a:gd name="connisteX4" fmla="*/ 6731000 w 6934200"/>
              <a:gd name="connsiteY4" fmla="*/ 4724400 h 4724400"/>
              <a:gd name="connisteX5" fmla="*/ 0 w 6934200"/>
              <a:gd name="connsiteY5" fmla="*/ 4724400 h 4724400"/>
              <a:gd name="connisteX6" fmla="*/ 0 w 69342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0"/>
                </a:moveTo>
                <a:lnTo>
                  <a:pt x="6731000" y="0"/>
                </a:lnTo>
                <a:cubicBezTo>
                  <a:pt x="6843224" y="0"/>
                  <a:pt x="6934200" y="90976"/>
                  <a:pt x="6934200" y="203200"/>
                </a:cubicBezTo>
                <a:lnTo>
                  <a:pt x="6934200" y="4521200"/>
                </a:lnTo>
                <a:cubicBezTo>
                  <a:pt x="6934200" y="4633424"/>
                  <a:pt x="6843224" y="4724400"/>
                  <a:pt x="6731000" y="4724400"/>
                </a:cubicBezTo>
                <a:lnTo>
                  <a:pt x="0" y="4724400"/>
                </a:ln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5105400" y="25400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5105400" y="3098800"/>
            <a:ext cx="6019800" cy="2133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正文页-13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7543800" y="533400"/>
            <a:ext cx="4038600" cy="18288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6" hasCustomPrompt="1"/>
            <p:custDataLst>
              <p:tags r:id="rId6"/>
            </p:custDataLst>
          </p:nvPr>
        </p:nvSpPr>
        <p:spPr>
          <a:xfrm>
            <a:off x="0" y="0"/>
            <a:ext cx="6934200" cy="6858000"/>
          </a:xfrm>
          <a:custGeom>
            <a:avLst/>
            <a:gdLst>
              <a:gd name="connisteX0" fmla="*/ 0 w 6934200"/>
              <a:gd name="connsiteY0" fmla="*/ 0 h 6858000"/>
              <a:gd name="connisteX1" fmla="*/ 6934200 w 6934200"/>
              <a:gd name="connsiteY1" fmla="*/ 0 h 6858000"/>
              <a:gd name="connisteX2" fmla="*/ 6934200 w 6934200"/>
              <a:gd name="connsiteY2" fmla="*/ 6858000 h 6858000"/>
              <a:gd name="connisteX3" fmla="*/ 0 w 6934200"/>
              <a:gd name="connsiteY3" fmla="*/ 6858000 h 6858000"/>
              <a:gd name="connisteX4" fmla="*/ 0 w 69342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6934200" h="6858000">
                <a:moveTo>
                  <a:pt x="0" y="0"/>
                </a:moveTo>
                <a:lnTo>
                  <a:pt x="6934200" y="0"/>
                </a:lnTo>
                <a:lnTo>
                  <a:pt x="6934200" y="6858000"/>
                </a:lnTo>
                <a:lnTo>
                  <a:pt x="0" y="68580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正文页-18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1828800" y="1498600"/>
            <a:ext cx="8534400" cy="3657600"/>
          </a:xfrm>
          <a:noFill/>
        </p:spPr>
        <p:txBody>
          <a:bodyPr lIns="0" tIns="0" rIns="0" bIns="0" anchor="ctr">
            <a:normAutofit/>
          </a:bodyPr>
          <a:lstStyle>
            <a:lvl1pPr marL="0" indent="0" algn="ctr">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正文页-10010_1">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7" hasCustomPrompt="1"/>
            <p:custDataLst>
              <p:tags r:id="rId6"/>
            </p:custDataLst>
          </p:nvPr>
        </p:nvSpPr>
        <p:spPr>
          <a:xfrm>
            <a:off x="609600" y="1524000"/>
            <a:ext cx="10972800" cy="4114800"/>
          </a:xfrm>
          <a:custGeom>
            <a:avLst/>
            <a:gdLst>
              <a:gd name="connisteX0" fmla="*/ 0 w 10972800"/>
              <a:gd name="connsiteY0" fmla="*/ 203200 h 4114800"/>
              <a:gd name="connisteX1" fmla="*/ 203200 w 10972800"/>
              <a:gd name="connsiteY1" fmla="*/ 0 h 4114800"/>
              <a:gd name="connisteX2" fmla="*/ 10769600 w 10972800"/>
              <a:gd name="connsiteY2" fmla="*/ 0 h 4114800"/>
              <a:gd name="connisteX3" fmla="*/ 10972800 w 10972800"/>
              <a:gd name="connsiteY3" fmla="*/ 203200 h 4114800"/>
              <a:gd name="connisteX4" fmla="*/ 10972800 w 10972800"/>
              <a:gd name="connsiteY4" fmla="*/ 3911600 h 4114800"/>
              <a:gd name="connisteX5" fmla="*/ 10769600 w 10972800"/>
              <a:gd name="connsiteY5" fmla="*/ 4114800 h 4114800"/>
              <a:gd name="connisteX6" fmla="*/ 203200 w 10972800"/>
              <a:gd name="connsiteY6" fmla="*/ 4114800 h 4114800"/>
              <a:gd name="connisteX7" fmla="*/ 0 w 10972800"/>
              <a:gd name="connsiteY7" fmla="*/ 3911600 h 4114800"/>
              <a:gd name="connisteX8" fmla="*/ 0 w 10972800"/>
              <a:gd name="connsiteY8" fmla="*/ 203200 h 4114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4114800">
                <a:moveTo>
                  <a:pt x="0" y="203200"/>
                </a:moveTo>
                <a:cubicBezTo>
                  <a:pt x="0" y="90976"/>
                  <a:pt x="90976" y="0"/>
                  <a:pt x="203200" y="0"/>
                </a:cubicBezTo>
                <a:lnTo>
                  <a:pt x="10769600" y="0"/>
                </a:lnTo>
                <a:cubicBezTo>
                  <a:pt x="10881824" y="0"/>
                  <a:pt x="10972800" y="90976"/>
                  <a:pt x="10972800" y="203200"/>
                </a:cubicBezTo>
                <a:lnTo>
                  <a:pt x="10972800" y="3911600"/>
                </a:lnTo>
                <a:cubicBezTo>
                  <a:pt x="10972800" y="4023824"/>
                  <a:pt x="10881824" y="4114800"/>
                  <a:pt x="10769600" y="4114800"/>
                </a:cubicBezTo>
                <a:lnTo>
                  <a:pt x="203200" y="4114800"/>
                </a:lnTo>
                <a:cubicBezTo>
                  <a:pt x="90976" y="4114800"/>
                  <a:pt x="0" y="4023824"/>
                  <a:pt x="0" y="3911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09600" y="5943600"/>
            <a:ext cx="109728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正文页-10007_4">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387600"/>
            <a:ext cx="10972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7"/>
            </p:custDataLst>
          </p:nvPr>
        </p:nvSpPr>
        <p:spPr>
          <a:xfrm>
            <a:off x="609600" y="2946400"/>
            <a:ext cx="10972800" cy="2438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目录页-1-5_3">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副标题 10"/>
          <p:cNvSpPr>
            <a:spLocks noGrp="1"/>
          </p:cNvSpPr>
          <p:nvPr>
            <p:ph type="subTitle" idx="16386"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标题 11"/>
          <p:cNvSpPr>
            <a:spLocks noGrp="1"/>
          </p:cNvSpPr>
          <p:nvPr>
            <p:ph type="ctrTitle" idx="16385"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文本占位符 12"/>
          <p:cNvSpPr>
            <a:spLocks noGrp="1"/>
          </p:cNvSpPr>
          <p:nvPr>
            <p:ph type="body" idx="16388" hasCustomPrompt="1"/>
            <p:custDataLst>
              <p:tags r:id="rId7"/>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16393" hasCustomPrompt="1"/>
            <p:custDataLst>
              <p:tags r:id="rId8"/>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87" hasCustomPrompt="1"/>
            <p:custDataLst>
              <p:tags r:id="rId9"/>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0" hasCustomPrompt="1"/>
            <p:custDataLst>
              <p:tags r:id="rId10"/>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16394" hasCustomPrompt="1"/>
            <p:custDataLst>
              <p:tags r:id="rId11"/>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89" hasCustomPrompt="1"/>
            <p:custDataLst>
              <p:tags r:id="rId12"/>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2" hasCustomPrompt="1"/>
            <p:custDataLst>
              <p:tags r:id="rId13"/>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16395" hasCustomPrompt="1"/>
            <p:custDataLst>
              <p:tags r:id="rId14"/>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1" hasCustomPrompt="1"/>
            <p:custDataLst>
              <p:tags r:id="rId15"/>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目录页-1-5_6">
    <p:bg>
      <p:bgRef idx="1001">
        <a:schemeClr val="bg2"/>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lstStyle/>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副标题 10"/>
          <p:cNvSpPr>
            <a:spLocks noGrp="1"/>
          </p:cNvSpPr>
          <p:nvPr>
            <p:ph type="subTitle" idx="16386"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标题 11"/>
          <p:cNvSpPr>
            <a:spLocks noGrp="1"/>
          </p:cNvSpPr>
          <p:nvPr>
            <p:ph type="ctrTitle" idx="16385"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文本占位符 12"/>
          <p:cNvSpPr>
            <a:spLocks noGrp="1"/>
          </p:cNvSpPr>
          <p:nvPr>
            <p:ph type="body" idx="16388" hasCustomPrompt="1"/>
            <p:custDataLst>
              <p:tags r:id="rId7"/>
            </p:custDataLst>
          </p:nvPr>
        </p:nvSpPr>
        <p:spPr>
          <a:xfrm>
            <a:off x="40703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16399" hasCustomPrompt="1"/>
            <p:custDataLst>
              <p:tags r:id="rId8"/>
            </p:custDataLst>
          </p:nvPr>
        </p:nvSpPr>
        <p:spPr>
          <a:xfrm>
            <a:off x="48514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87" hasCustomPrompt="1"/>
            <p:custDataLst>
              <p:tags r:id="rId9"/>
            </p:custDataLst>
          </p:nvPr>
        </p:nvSpPr>
        <p:spPr>
          <a:xfrm>
            <a:off x="50800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0" hasCustomPrompt="1"/>
            <p:custDataLst>
              <p:tags r:id="rId10"/>
            </p:custDataLst>
          </p:nvPr>
        </p:nvSpPr>
        <p:spPr>
          <a:xfrm>
            <a:off x="79946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16400" hasCustomPrompt="1"/>
            <p:custDataLst>
              <p:tags r:id="rId11"/>
            </p:custDataLst>
          </p:nvPr>
        </p:nvSpPr>
        <p:spPr>
          <a:xfrm>
            <a:off x="87757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89" hasCustomPrompt="1"/>
            <p:custDataLst>
              <p:tags r:id="rId12"/>
            </p:custDataLst>
          </p:nvPr>
        </p:nvSpPr>
        <p:spPr>
          <a:xfrm>
            <a:off x="90043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2" hasCustomPrompt="1"/>
            <p:custDataLst>
              <p:tags r:id="rId13"/>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16401" hasCustomPrompt="1"/>
            <p:custDataLst>
              <p:tags r:id="rId14"/>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1" hasCustomPrompt="1"/>
            <p:custDataLst>
              <p:tags r:id="rId15"/>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4" hasCustomPrompt="1"/>
            <p:custDataLst>
              <p:tags r:id="rId16"/>
            </p:custDataLst>
          </p:nvPr>
        </p:nvSpPr>
        <p:spPr>
          <a:xfrm>
            <a:off x="79946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04</a:t>
            </a:r>
            <a:endParaRPr lang="zh-CN" altLang="en-US" smtClean="0"/>
          </a:p>
        </p:txBody>
      </p:sp>
      <p:sp>
        <p:nvSpPr>
          <p:cNvPr id="23" name="装饰  2"/>
          <p:cNvSpPr>
            <a:spLocks noGrp="1"/>
          </p:cNvSpPr>
          <p:nvPr>
            <p:ph type="body" idx="16402" hasCustomPrompt="1"/>
            <p:custDataLst>
              <p:tags r:id="rId17"/>
            </p:custDataLst>
          </p:nvPr>
        </p:nvSpPr>
        <p:spPr>
          <a:xfrm>
            <a:off x="87757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文本占位符 23"/>
          <p:cNvSpPr>
            <a:spLocks noGrp="1"/>
          </p:cNvSpPr>
          <p:nvPr>
            <p:ph type="body" idx="16393" hasCustomPrompt="1"/>
            <p:custDataLst>
              <p:tags r:id="rId18"/>
            </p:custDataLst>
          </p:nvPr>
        </p:nvSpPr>
        <p:spPr>
          <a:xfrm>
            <a:off x="90043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5" name="文本占位符 24"/>
          <p:cNvSpPr>
            <a:spLocks noGrp="1"/>
          </p:cNvSpPr>
          <p:nvPr>
            <p:ph type="body" idx="16396" hasCustomPrompt="1"/>
            <p:custDataLst>
              <p:tags r:id="rId19"/>
            </p:custDataLst>
          </p:nvPr>
        </p:nvSpPr>
        <p:spPr>
          <a:xfrm>
            <a:off x="40703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05</a:t>
            </a:r>
            <a:endParaRPr lang="zh-CN" altLang="en-US" smtClean="0"/>
          </a:p>
        </p:txBody>
      </p:sp>
      <p:sp>
        <p:nvSpPr>
          <p:cNvPr id="26" name="装饰  5"/>
          <p:cNvSpPr>
            <a:spLocks noGrp="1"/>
          </p:cNvSpPr>
          <p:nvPr>
            <p:ph type="body" idx="16403" hasCustomPrompt="1"/>
            <p:custDataLst>
              <p:tags r:id="rId20"/>
            </p:custDataLst>
          </p:nvPr>
        </p:nvSpPr>
        <p:spPr>
          <a:xfrm>
            <a:off x="48514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7" name="文本占位符 26"/>
          <p:cNvSpPr>
            <a:spLocks noGrp="1"/>
          </p:cNvSpPr>
          <p:nvPr>
            <p:ph type="body" idx="16395" hasCustomPrompt="1"/>
            <p:custDataLst>
              <p:tags r:id="rId21"/>
            </p:custDataLst>
          </p:nvPr>
        </p:nvSpPr>
        <p:spPr>
          <a:xfrm>
            <a:off x="50800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8" name="文本占位符 27"/>
          <p:cNvSpPr>
            <a:spLocks noGrp="1"/>
          </p:cNvSpPr>
          <p:nvPr>
            <p:ph type="body" idx="16398" hasCustomPrompt="1"/>
            <p:custDataLst>
              <p:tags r:id="rId22"/>
            </p:custDataLst>
          </p:nvPr>
        </p:nvSpPr>
        <p:spPr>
          <a:xfrm>
            <a:off x="79946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06</a:t>
            </a:r>
            <a:endParaRPr lang="zh-CN" altLang="en-US" smtClean="0"/>
          </a:p>
        </p:txBody>
      </p:sp>
      <p:sp>
        <p:nvSpPr>
          <p:cNvPr id="29" name="装饰  8"/>
          <p:cNvSpPr>
            <a:spLocks noGrp="1"/>
          </p:cNvSpPr>
          <p:nvPr>
            <p:ph type="body" idx="16404" hasCustomPrompt="1"/>
            <p:custDataLst>
              <p:tags r:id="rId23"/>
            </p:custDataLst>
          </p:nvPr>
        </p:nvSpPr>
        <p:spPr>
          <a:xfrm>
            <a:off x="87757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30" name="文本占位符 29"/>
          <p:cNvSpPr>
            <a:spLocks noGrp="1"/>
          </p:cNvSpPr>
          <p:nvPr>
            <p:ph type="body" idx="16397" hasCustomPrompt="1"/>
            <p:custDataLst>
              <p:tags r:id="rId24"/>
            </p:custDataLst>
          </p:nvPr>
        </p:nvSpPr>
        <p:spPr>
          <a:xfrm>
            <a:off x="90043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gradFill>
                  <a:gsLst>
                    <a:gs pos="24000">
                      <a:schemeClr val="tx1"/>
                    </a:gs>
                    <a:gs pos="91000">
                      <a:schemeClr val="accent1"/>
                    </a:gs>
                  </a:gsLst>
                  <a:lin ang="2700000" scaled="1"/>
                </a:gra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5" name="矩形 24"/>
          <p:cNvSpPr/>
          <p:nvPr userDrawn="1">
            <p:custDataLst>
              <p:tags r:id="rId2"/>
            </p:custDataLst>
          </p:nvPr>
        </p:nvSpPr>
        <p:spPr>
          <a:xfrm>
            <a:off x="0" y="0"/>
            <a:ext cx="12170319"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custDataLst>
              <p:tags r:id="rId3"/>
            </p:custDataLst>
          </p:nvPr>
        </p:nvSpPr>
        <p:spPr>
          <a:xfrm>
            <a:off x="0" y="0"/>
            <a:ext cx="12192000" cy="6858000"/>
          </a:xfrm>
          <a:prstGeom prst="rect">
            <a:avLst/>
          </a:prstGeom>
          <a:gradFill flip="none" rotWithShape="1">
            <a:gsLst>
              <a:gs pos="0">
                <a:schemeClr val="accent1">
                  <a:alpha val="40000"/>
                </a:schemeClr>
              </a:gs>
              <a:gs pos="28000">
                <a:schemeClr val="accent1">
                  <a:alpha val="0"/>
                </a:schemeClr>
              </a:gs>
              <a:gs pos="70000">
                <a:schemeClr val="accent1">
                  <a:alpha val="0"/>
                </a:schemeClr>
              </a:gs>
              <a:gs pos="100000">
                <a:schemeClr val="accent1">
                  <a:alpha val="4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userDrawn="1">
            <p:custDataLst>
              <p:tags r:id="rId4"/>
            </p:custDataLst>
          </p:nvPr>
        </p:nvSpPr>
        <p:spPr>
          <a:xfrm>
            <a:off x="10691813" y="836613"/>
            <a:ext cx="119893" cy="102391"/>
          </a:xfrm>
          <a:prstGeom prst="parallelogram">
            <a:avLst>
              <a:gd name="adj" fmla="val 5064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custDataLst>
              <p:tags r:id="rId5"/>
            </p:custDataLst>
          </p:nvPr>
        </p:nvSpPr>
        <p:spPr>
          <a:xfrm>
            <a:off x="10797363" y="836613"/>
            <a:ext cx="119893" cy="102391"/>
          </a:xfrm>
          <a:prstGeom prst="parallelogram">
            <a:avLst>
              <a:gd name="adj" fmla="val 50641"/>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custDataLst>
              <p:tags r:id="rId6"/>
            </p:custDataLst>
          </p:nvPr>
        </p:nvSpPr>
        <p:spPr>
          <a:xfrm>
            <a:off x="10902913" y="836613"/>
            <a:ext cx="119893" cy="102391"/>
          </a:xfrm>
          <a:prstGeom prst="parallelogram">
            <a:avLst>
              <a:gd name="adj" fmla="val 50641"/>
            </a:avLst>
          </a:pr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custDataLst>
              <p:tags r:id="rId7"/>
            </p:custDataLst>
          </p:nvPr>
        </p:nvCxnSpPr>
        <p:spPr>
          <a:xfrm flipH="1">
            <a:off x="466725" y="114300"/>
            <a:ext cx="3290888" cy="6743700"/>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8"/>
            </p:custDataLst>
          </p:nvPr>
        </p:nvCxnSpPr>
        <p:spPr>
          <a:xfrm flipH="1">
            <a:off x="0" y="9530"/>
            <a:ext cx="1817359" cy="3724139"/>
          </a:xfrm>
          <a:prstGeom prst="line">
            <a:avLst/>
          </a:prstGeom>
          <a:ln w="9525">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9"/>
            </p:custDataLst>
          </p:nvPr>
        </p:nvCxnSpPr>
        <p:spPr>
          <a:xfrm flipH="1">
            <a:off x="9487913" y="3128645"/>
            <a:ext cx="2086638" cy="3729355"/>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10"/>
            </p:custDataLst>
          </p:nvPr>
        </p:nvCxnSpPr>
        <p:spPr>
          <a:xfrm flipH="1">
            <a:off x="11169564" y="4647363"/>
            <a:ext cx="1000755" cy="1788606"/>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userDrawn="1">
            <p:custDataLst>
              <p:tags r:id="rId11"/>
            </p:custDataLst>
          </p:nvPr>
        </p:nvSpPr>
        <p:spPr>
          <a:xfrm>
            <a:off x="9750876" y="5432436"/>
            <a:ext cx="1060830" cy="1425564"/>
          </a:xfrm>
          <a:prstGeom prst="parallelogram">
            <a:avLst>
              <a:gd name="adj" fmla="val 75656"/>
            </a:avLst>
          </a:prstGeom>
          <a:gradFill>
            <a:gsLst>
              <a:gs pos="2000">
                <a:schemeClr val="accent1">
                  <a:alpha val="0"/>
                </a:schemeClr>
              </a:gs>
              <a:gs pos="100000">
                <a:schemeClr val="accent1">
                  <a:alpha val="3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userDrawn="1">
            <p:custDataLst>
              <p:tags r:id="rId12"/>
            </p:custDataLst>
          </p:nvPr>
        </p:nvSpPr>
        <p:spPr>
          <a:xfrm rot="153305" flipV="1">
            <a:off x="11363946" y="4197556"/>
            <a:ext cx="129789" cy="132300"/>
          </a:xfrm>
          <a:prstGeom prst="triangle">
            <a:avLst/>
          </a:prstGeom>
          <a:gradFill>
            <a:gsLst>
              <a:gs pos="2000">
                <a:schemeClr val="accent1">
                  <a:alpha val="0"/>
                </a:schemeClr>
              </a:gs>
              <a:gs pos="100000">
                <a:schemeClr val="accent1">
                  <a:alpha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userDrawn="1">
            <p:custDataLst>
              <p:tags r:id="rId13"/>
            </p:custDataLst>
          </p:nvPr>
        </p:nvSpPr>
        <p:spPr>
          <a:xfrm rot="153305" flipV="1">
            <a:off x="9893234" y="5117810"/>
            <a:ext cx="281981" cy="287436"/>
          </a:xfrm>
          <a:prstGeom prst="triangle">
            <a:avLst/>
          </a:prstGeom>
          <a:gradFill>
            <a:gsLst>
              <a:gs pos="2000">
                <a:schemeClr val="accent1">
                  <a:alpha val="0"/>
                </a:schemeClr>
              </a:gs>
              <a:gs pos="100000">
                <a:schemeClr val="accent1">
                  <a:alpha val="3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userDrawn="1">
            <p:custDataLst>
              <p:tags r:id="rId14"/>
            </p:custDataLst>
          </p:nvPr>
        </p:nvSpPr>
        <p:spPr>
          <a:xfrm rot="153305" flipV="1">
            <a:off x="589366" y="1027726"/>
            <a:ext cx="281981" cy="287436"/>
          </a:xfrm>
          <a:prstGeom prst="triangle">
            <a:avLst/>
          </a:prstGeom>
          <a:gradFill>
            <a:gsLst>
              <a:gs pos="2000">
                <a:schemeClr val="accent1">
                  <a:alpha val="0"/>
                </a:schemeClr>
              </a:gs>
              <a:gs pos="100000">
                <a:schemeClr val="accent1">
                  <a:alpha val="2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15"/>
            </p:custDataLst>
          </p:nvPr>
        </p:nvSpPr>
        <p:spPr>
          <a:xfrm>
            <a:off x="1158600" y="1021584"/>
            <a:ext cx="2880000" cy="1081088"/>
          </a:xfrm>
        </p:spPr>
        <p:txBody>
          <a:bodyPr wrap="square" anchor="b">
            <a:normAutofit/>
          </a:bodyPr>
          <a:lstStyle>
            <a:lvl1pPr>
              <a:defRPr sz="6000" i="1">
                <a:gradFill>
                  <a:gsLst>
                    <a:gs pos="24000">
                      <a:schemeClr val="tx1"/>
                    </a:gs>
                    <a:gs pos="91000">
                      <a:schemeClr val="accent1"/>
                    </a:gs>
                  </a:gsLst>
                  <a:lin ang="2700000" scaled="1"/>
                </a:gradFill>
              </a:defRPr>
            </a:lvl1pPr>
          </a:lstStyle>
          <a:p>
            <a:r>
              <a:rPr lang="zh-CN" altLang="en-US" dirty="0"/>
              <a:t>标题</a:t>
            </a:r>
            <a:endParaRPr lang="zh-CN" altLang="en-US" dirty="0"/>
          </a:p>
        </p:txBody>
      </p:sp>
      <p:sp>
        <p:nvSpPr>
          <p:cNvPr id="7" name="日期占位符 3"/>
          <p:cNvSpPr>
            <a:spLocks noGrp="1"/>
          </p:cNvSpPr>
          <p:nvPr>
            <p:ph type="dt" sz="half" idx="10"/>
            <p:custDataLst>
              <p:tags r:id="rId1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7"/>
            </p:custDataLst>
          </p:nvPr>
        </p:nvSpPr>
        <p:spPr/>
        <p:txBody>
          <a:bodyPr/>
          <a:lstStyle/>
          <a:p>
            <a:endParaRPr lang="zh-CN" altLang="en-US"/>
          </a:p>
        </p:txBody>
      </p:sp>
      <p:sp>
        <p:nvSpPr>
          <p:cNvPr id="9" name="灯片编号占位符 5"/>
          <p:cNvSpPr>
            <a:spLocks noGrp="1"/>
          </p:cNvSpPr>
          <p:nvPr>
            <p:ph type="sldNum" sz="quarter" idx="12"/>
            <p:custDataLst>
              <p:tags r:id="rId18"/>
            </p:custDataLst>
          </p:nvPr>
        </p:nvSpPr>
        <p:spPr/>
        <p:txBody>
          <a:bodyPr wrap="square">
            <a:normAutofit/>
          </a:bodyPr>
          <a:lstStyle/>
          <a:p>
            <a:fld id="{BE5F26B5-172A-4DC2-B0B7-181CFC56B87C}" type="slidenum">
              <a:rPr lang="zh-CN" altLang="en-US" smtClean="0"/>
            </a:fld>
            <a:endParaRPr lang="zh-CN" altLang="en-US"/>
          </a:p>
        </p:txBody>
      </p:sp>
      <p:cxnSp>
        <p:nvCxnSpPr>
          <p:cNvPr id="16" name="直接连接符 15"/>
          <p:cNvCxnSpPr/>
          <p:nvPr userDrawn="1">
            <p:custDataLst>
              <p:tags r:id="rId19"/>
            </p:custDataLst>
          </p:nvPr>
        </p:nvCxnSpPr>
        <p:spPr>
          <a:xfrm flipH="1">
            <a:off x="9487913" y="3128645"/>
            <a:ext cx="2086638" cy="3729355"/>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20"/>
            </p:custDataLst>
          </p:nvPr>
        </p:nvCxnSpPr>
        <p:spPr>
          <a:xfrm flipH="1">
            <a:off x="11169564" y="4647363"/>
            <a:ext cx="1000755" cy="1788606"/>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gradFill>
                  <a:gsLst>
                    <a:gs pos="24000">
                      <a:schemeClr val="tx1"/>
                    </a:gs>
                    <a:gs pos="91000">
                      <a:schemeClr val="accent1"/>
                    </a:gs>
                  </a:gsLst>
                  <a:lin ang="2700000" scaled="1"/>
                </a:gra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请在此输入您的副标题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showMasterSp="0" userDrawn="1">
  <p:cSld name="封面页_1_3">
    <p:bg>
      <p:bgRef idx="1001">
        <a:schemeClr val="bg2"/>
      </p:bgRef>
    </p:bg>
    <p:spTree>
      <p:nvGrpSpPr>
        <p:cNvPr id="1" name=""/>
        <p:cNvGrpSpPr/>
        <p:nvPr/>
      </p:nvGrpSpPr>
      <p:grpSpPr>
        <a:xfrm>
          <a:off x="0" y="0"/>
          <a:ext cx="0" cy="0"/>
          <a:chOff x="0" y="0"/>
          <a:chExt cx="0" cy="0"/>
        </a:xfrm>
      </p:grpSpPr>
      <p:sp>
        <p:nvSpPr>
          <p:cNvPr id="21" name="矩形 20"/>
          <p:cNvSpPr/>
          <p:nvPr userDrawn="1">
            <p:custDataLst>
              <p:tags r:id="rId2"/>
            </p:custDataLst>
          </p:nvPr>
        </p:nvSpPr>
        <p:spPr>
          <a:xfrm>
            <a:off x="0" y="0"/>
            <a:ext cx="121896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3"/>
            </p:custDataLst>
          </p:nvPr>
        </p:nvSpPr>
        <p:spPr>
          <a:xfrm>
            <a:off x="0" y="0"/>
            <a:ext cx="12192000" cy="6858000"/>
          </a:xfrm>
          <a:prstGeom prst="rect">
            <a:avLst/>
          </a:prstGeom>
          <a:gradFill flip="none" rotWithShape="1">
            <a:gsLst>
              <a:gs pos="49000">
                <a:schemeClr val="accent1">
                  <a:alpha val="0"/>
                </a:schemeClr>
              </a:gs>
              <a:gs pos="100000">
                <a:schemeClr val="accent1">
                  <a:alpha val="63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4"/>
            </p:custDataLst>
          </p:nvPr>
        </p:nvSpPr>
        <p:spPr>
          <a:xfrm>
            <a:off x="0" y="0"/>
            <a:ext cx="12192000" cy="6858000"/>
          </a:xfrm>
          <a:prstGeom prst="rect">
            <a:avLst/>
          </a:prstGeom>
          <a:gradFill flip="none" rotWithShape="1">
            <a:gsLst>
              <a:gs pos="71000">
                <a:schemeClr val="accent1">
                  <a:alpha val="0"/>
                </a:schemeClr>
              </a:gs>
              <a:gs pos="100000">
                <a:schemeClr val="accent1">
                  <a:alpha val="3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custDataLst>
              <p:tags r:id="rId5"/>
            </p:custDataLst>
          </p:nvPr>
        </p:nvSpPr>
        <p:spPr>
          <a:xfrm>
            <a:off x="7387699" y="1312092"/>
            <a:ext cx="3941754" cy="3941754"/>
          </a:xfrm>
          <a:prstGeom prst="ellipse">
            <a:avLst/>
          </a:prstGeom>
          <a:gradFill flip="none" rotWithShape="1">
            <a:gsLst>
              <a:gs pos="100000">
                <a:schemeClr val="accent1">
                  <a:alpha val="0"/>
                </a:schemeClr>
              </a:gs>
              <a:gs pos="0">
                <a:schemeClr val="accent1"/>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userDrawn="1">
            <p:custDataLst>
              <p:tags r:id="rId6"/>
            </p:custDataLst>
          </p:nvPr>
        </p:nvCxnSpPr>
        <p:spPr>
          <a:xfrm flipH="1">
            <a:off x="9962074" y="2990211"/>
            <a:ext cx="1782297" cy="3867789"/>
          </a:xfrm>
          <a:prstGeom prst="line">
            <a:avLst/>
          </a:prstGeom>
          <a:ln w="12700">
            <a:gradFill>
              <a:gsLst>
                <a:gs pos="9000">
                  <a:schemeClr val="accent1">
                    <a:alpha val="0"/>
                  </a:schemeClr>
                </a:gs>
                <a:gs pos="100000">
                  <a:schemeClr val="accent1">
                    <a:alpha val="3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userDrawn="1">
            <p:custDataLst>
              <p:tags r:id="rId7"/>
            </p:custDataLst>
          </p:nvPr>
        </p:nvSpPr>
        <p:spPr>
          <a:xfrm>
            <a:off x="10154210" y="5432436"/>
            <a:ext cx="892935" cy="1425564"/>
          </a:xfrm>
          <a:custGeom>
            <a:avLst/>
            <a:gdLst>
              <a:gd name="connsiteX0" fmla="*/ 656887 w 892935"/>
              <a:gd name="connsiteY0" fmla="*/ 0 h 1425564"/>
              <a:gd name="connsiteX1" fmla="*/ 892935 w 892935"/>
              <a:gd name="connsiteY1" fmla="*/ 0 h 1425564"/>
              <a:gd name="connsiteX2" fmla="*/ 236048 w 892935"/>
              <a:gd name="connsiteY2" fmla="*/ 1425564 h 1425564"/>
              <a:gd name="connsiteX3" fmla="*/ 0 w 892935"/>
              <a:gd name="connsiteY3" fmla="*/ 1425564 h 1425564"/>
            </a:gdLst>
            <a:ahLst/>
            <a:cxnLst>
              <a:cxn ang="0">
                <a:pos x="connsiteX0" y="connsiteY0"/>
              </a:cxn>
              <a:cxn ang="0">
                <a:pos x="connsiteX1" y="connsiteY1"/>
              </a:cxn>
              <a:cxn ang="0">
                <a:pos x="connsiteX2" y="connsiteY2"/>
              </a:cxn>
              <a:cxn ang="0">
                <a:pos x="connsiteX3" y="connsiteY3"/>
              </a:cxn>
            </a:cxnLst>
            <a:rect l="l" t="t" r="r" b="b"/>
            <a:pathLst>
              <a:path w="892935" h="1425564">
                <a:moveTo>
                  <a:pt x="656887" y="0"/>
                </a:moveTo>
                <a:lnTo>
                  <a:pt x="892935" y="0"/>
                </a:lnTo>
                <a:lnTo>
                  <a:pt x="236048" y="1425564"/>
                </a:lnTo>
                <a:lnTo>
                  <a:pt x="0" y="1425564"/>
                </a:lnTo>
                <a:close/>
              </a:path>
            </a:pathLst>
          </a:custGeom>
          <a:gradFill>
            <a:gsLst>
              <a:gs pos="2000">
                <a:schemeClr val="accent1">
                  <a:alpha val="0"/>
                </a:schemeClr>
              </a:gs>
              <a:gs pos="100000">
                <a:schemeClr val="accent1">
                  <a:alpha val="4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等腰三角形 27"/>
          <p:cNvSpPr/>
          <p:nvPr userDrawn="1">
            <p:custDataLst>
              <p:tags r:id="rId8"/>
            </p:custDataLst>
          </p:nvPr>
        </p:nvSpPr>
        <p:spPr>
          <a:xfrm rot="153305" flipV="1">
            <a:off x="11946819" y="4197556"/>
            <a:ext cx="129789" cy="132300"/>
          </a:xfrm>
          <a:prstGeom prst="triangle">
            <a:avLst/>
          </a:prstGeom>
          <a:gradFill>
            <a:gsLst>
              <a:gs pos="2000">
                <a:schemeClr val="accent1">
                  <a:alpha val="0"/>
                </a:schemeClr>
              </a:gs>
              <a:gs pos="100000">
                <a:schemeClr val="accent1">
                  <a:alpha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userDrawn="1">
            <p:custDataLst>
              <p:tags r:id="rId9"/>
            </p:custDataLst>
          </p:nvPr>
        </p:nvSpPr>
        <p:spPr>
          <a:xfrm rot="153305" flipV="1">
            <a:off x="10582044" y="5117810"/>
            <a:ext cx="281981" cy="287436"/>
          </a:xfrm>
          <a:prstGeom prst="triangle">
            <a:avLst/>
          </a:prstGeom>
          <a:gradFill>
            <a:gsLst>
              <a:gs pos="2000">
                <a:schemeClr val="accent1">
                  <a:alpha val="0"/>
                </a:schemeClr>
              </a:gs>
              <a:gs pos="100000">
                <a:schemeClr val="accent1">
                  <a:alpha val="2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5"/>
          <p:cNvSpPr/>
          <p:nvPr userDrawn="1">
            <p:custDataLst>
              <p:tags r:id="rId10"/>
            </p:custDataLst>
          </p:nvPr>
        </p:nvSpPr>
        <p:spPr>
          <a:xfrm>
            <a:off x="7137901" y="1600990"/>
            <a:ext cx="4667150" cy="3502229"/>
          </a:xfrm>
          <a:custGeom>
            <a:avLst/>
            <a:gdLst>
              <a:gd name="connsiteX0" fmla="*/ 34527 w 4667150"/>
              <a:gd name="connsiteY0" fmla="*/ 2715607 h 3502229"/>
              <a:gd name="connsiteX1" fmla="*/ 1213435 w 4667150"/>
              <a:gd name="connsiteY1" fmla="*/ 206895 h 3502229"/>
              <a:gd name="connsiteX2" fmla="*/ 1574657 w 4667150"/>
              <a:gd name="connsiteY2" fmla="*/ 1751 h 3502229"/>
              <a:gd name="connsiteX3" fmla="*/ 4342211 w 4667150"/>
              <a:gd name="connsiteY3" fmla="*/ 275258 h 3502229"/>
              <a:gd name="connsiteX4" fmla="*/ 4632624 w 4667150"/>
              <a:gd name="connsiteY4" fmla="*/ 786623 h 3502229"/>
              <a:gd name="connsiteX5" fmla="*/ 3453716 w 4667150"/>
              <a:gd name="connsiteY5" fmla="*/ 3295335 h 3502229"/>
              <a:gd name="connsiteX6" fmla="*/ 3092493 w 4667150"/>
              <a:gd name="connsiteY6" fmla="*/ 3500479 h 3502229"/>
              <a:gd name="connsiteX7" fmla="*/ 324939 w 4667150"/>
              <a:gd name="connsiteY7" fmla="*/ 3226972 h 3502229"/>
              <a:gd name="connsiteX8" fmla="*/ 34527 w 4667150"/>
              <a:gd name="connsiteY8" fmla="*/ 2715607 h 350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150" h="3502229">
                <a:moveTo>
                  <a:pt x="34527" y="2715607"/>
                </a:moveTo>
                <a:lnTo>
                  <a:pt x="1213435" y="206895"/>
                </a:lnTo>
                <a:cubicBezTo>
                  <a:pt x="1278220" y="69033"/>
                  <a:pt x="1423070" y="-13230"/>
                  <a:pt x="1574657" y="1751"/>
                </a:cubicBezTo>
                <a:lnTo>
                  <a:pt x="4342211" y="275258"/>
                </a:lnTo>
                <a:cubicBezTo>
                  <a:pt x="4589707" y="299717"/>
                  <a:pt x="4738398" y="561536"/>
                  <a:pt x="4632624" y="786623"/>
                </a:cubicBezTo>
                <a:lnTo>
                  <a:pt x="3453716" y="3295335"/>
                </a:lnTo>
                <a:cubicBezTo>
                  <a:pt x="3388930" y="3433197"/>
                  <a:pt x="3244080" y="3515460"/>
                  <a:pt x="3092493" y="3500479"/>
                </a:cubicBezTo>
                <a:lnTo>
                  <a:pt x="324939" y="3226972"/>
                </a:lnTo>
                <a:cubicBezTo>
                  <a:pt x="77443" y="3202513"/>
                  <a:pt x="-71247" y="2940694"/>
                  <a:pt x="34527" y="2715607"/>
                </a:cubicBezTo>
              </a:path>
            </a:pathLst>
          </a:custGeom>
          <a:noFill/>
          <a:ln>
            <a:gradFill flip="none" rotWithShape="1">
              <a:gsLst>
                <a:gs pos="42000">
                  <a:schemeClr val="accent1"/>
                </a:gs>
                <a:gs pos="0">
                  <a:schemeClr val="accent1">
                    <a:alpha val="0"/>
                  </a:schemeClr>
                </a:gs>
                <a:gs pos="61000">
                  <a:schemeClr val="accent2"/>
                </a:gs>
                <a:gs pos="95000">
                  <a:schemeClr val="accent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平行四边形 5"/>
          <p:cNvSpPr/>
          <p:nvPr userDrawn="1">
            <p:custDataLst>
              <p:tags r:id="rId11"/>
            </p:custDataLst>
          </p:nvPr>
        </p:nvSpPr>
        <p:spPr>
          <a:xfrm>
            <a:off x="7364286" y="1796462"/>
            <a:ext cx="4214380" cy="3111285"/>
          </a:xfrm>
          <a:custGeom>
            <a:avLst/>
            <a:gdLst>
              <a:gd name="connsiteX0" fmla="*/ 34527 w 4667150"/>
              <a:gd name="connsiteY0" fmla="*/ 2715607 h 3502229"/>
              <a:gd name="connsiteX1" fmla="*/ 1213435 w 4667150"/>
              <a:gd name="connsiteY1" fmla="*/ 206895 h 3502229"/>
              <a:gd name="connsiteX2" fmla="*/ 1574657 w 4667150"/>
              <a:gd name="connsiteY2" fmla="*/ 1751 h 3502229"/>
              <a:gd name="connsiteX3" fmla="*/ 4342211 w 4667150"/>
              <a:gd name="connsiteY3" fmla="*/ 275258 h 3502229"/>
              <a:gd name="connsiteX4" fmla="*/ 4632624 w 4667150"/>
              <a:gd name="connsiteY4" fmla="*/ 786623 h 3502229"/>
              <a:gd name="connsiteX5" fmla="*/ 3453716 w 4667150"/>
              <a:gd name="connsiteY5" fmla="*/ 3295335 h 3502229"/>
              <a:gd name="connsiteX6" fmla="*/ 3092493 w 4667150"/>
              <a:gd name="connsiteY6" fmla="*/ 3500479 h 3502229"/>
              <a:gd name="connsiteX7" fmla="*/ 324939 w 4667150"/>
              <a:gd name="connsiteY7" fmla="*/ 3226972 h 3502229"/>
              <a:gd name="connsiteX8" fmla="*/ 34527 w 4667150"/>
              <a:gd name="connsiteY8" fmla="*/ 2715607 h 350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150" h="3502229">
                <a:moveTo>
                  <a:pt x="34527" y="2715607"/>
                </a:moveTo>
                <a:lnTo>
                  <a:pt x="1213435" y="206895"/>
                </a:lnTo>
                <a:cubicBezTo>
                  <a:pt x="1278220" y="69033"/>
                  <a:pt x="1423070" y="-13230"/>
                  <a:pt x="1574657" y="1751"/>
                </a:cubicBezTo>
                <a:lnTo>
                  <a:pt x="4342211" y="275258"/>
                </a:lnTo>
                <a:cubicBezTo>
                  <a:pt x="4589707" y="299717"/>
                  <a:pt x="4738398" y="561536"/>
                  <a:pt x="4632624" y="786623"/>
                </a:cubicBezTo>
                <a:lnTo>
                  <a:pt x="3453716" y="3295335"/>
                </a:lnTo>
                <a:cubicBezTo>
                  <a:pt x="3388930" y="3433197"/>
                  <a:pt x="3244080" y="3515460"/>
                  <a:pt x="3092493" y="3500479"/>
                </a:cubicBezTo>
                <a:lnTo>
                  <a:pt x="324939" y="3226972"/>
                </a:lnTo>
                <a:cubicBezTo>
                  <a:pt x="77443" y="3202513"/>
                  <a:pt x="-71247" y="2940694"/>
                  <a:pt x="34527" y="2715607"/>
                </a:cubicBezTo>
              </a:path>
            </a:pathLst>
          </a:custGeom>
          <a:noFill/>
          <a:ln w="28575">
            <a:gradFill flip="none" rotWithShape="1">
              <a:gsLst>
                <a:gs pos="25000">
                  <a:schemeClr val="accent1"/>
                </a:gs>
                <a:gs pos="0">
                  <a:schemeClr val="accent1">
                    <a:alpha val="0"/>
                  </a:schemeClr>
                </a:gs>
                <a:gs pos="61000">
                  <a:schemeClr val="accent2"/>
                </a:gs>
                <a:gs pos="95000">
                  <a:schemeClr val="accent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32" name="图片 31"/>
          <p:cNvPicPr>
            <a:picLocks noChangeAspect="1"/>
          </p:cNvPicPr>
          <p:nvPr userDrawn="1">
            <p:custDataLst>
              <p:tags r:id="rId12"/>
            </p:custDataLst>
          </p:nvPr>
        </p:nvPicPr>
        <p:blipFill>
          <a:blip r:embed="rId13" cstate="print">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824836" y="2113944"/>
            <a:ext cx="3174051" cy="2427771"/>
          </a:xfrm>
          <a:prstGeom prst="rect">
            <a:avLst/>
          </a:prstGeom>
          <a:effectLst>
            <a:outerShdw blurRad="190500" dist="317500" dir="2700000" algn="tl" rotWithShape="0">
              <a:schemeClr val="bg2">
                <a:alpha val="70000"/>
              </a:schemeClr>
            </a:outerShdw>
          </a:effectLst>
        </p:spPr>
      </p:pic>
      <p:pic>
        <p:nvPicPr>
          <p:cNvPr id="33" name="图片 32"/>
          <p:cNvPicPr>
            <a:picLocks noChangeAspect="1"/>
          </p:cNvPicPr>
          <p:nvPr userDrawn="1">
            <p:custDataLst>
              <p:tags r:id="rId15"/>
            </p:custDataLst>
          </p:nvPr>
        </p:nvPicPr>
        <p:blipFill rotWithShape="1">
          <a:blip r:embed="rId16" cstate="print">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40000"/>
                    </a14:imgEffect>
                    <a14:imgEffect>
                      <a14:saturation sat="0"/>
                    </a14:imgEffect>
                  </a14:imgLayer>
                </a14:imgProps>
              </a:ext>
              <a:ext uri="{28A0092B-C50C-407E-A947-70E740481C1C}">
                <a14:useLocalDpi xmlns:a14="http://schemas.microsoft.com/office/drawing/2010/main" val="0"/>
              </a:ext>
            </a:extLst>
          </a:blip>
          <a:srcRect b="16742"/>
          <a:stretch>
            <a:fillRect/>
          </a:stretch>
        </p:blipFill>
        <p:spPr>
          <a:xfrm rot="1542971">
            <a:off x="10305834" y="2704940"/>
            <a:ext cx="1247498" cy="2178651"/>
          </a:xfrm>
          <a:prstGeom prst="rect">
            <a:avLst/>
          </a:prstGeom>
        </p:spPr>
      </p:pic>
      <p:pic>
        <p:nvPicPr>
          <p:cNvPr id="34" name="图片 33"/>
          <p:cNvPicPr>
            <a:picLocks noChangeAspect="1"/>
          </p:cNvPicPr>
          <p:nvPr userDrawn="1">
            <p:custDataLst>
              <p:tags r:id="rId18"/>
            </p:custDataLst>
          </p:nvPr>
        </p:nvPicPr>
        <p:blipFill>
          <a:blip r:embed="rId19" cstate="print">
            <a:duotone>
              <a:prstClr val="black"/>
              <a:schemeClr val="accent2">
                <a:tint val="45000"/>
                <a:satMod val="400000"/>
              </a:schemeClr>
            </a:duotone>
            <a:extLst>
              <a:ext uri="{BEBA8EAE-BF5A-486C-A8C5-ECC9F3942E4B}">
                <a14:imgProps xmlns:a14="http://schemas.microsoft.com/office/drawing/2010/main">
                  <a14:imgLayer r:embed="rId20">
                    <a14:imgEffect>
                      <a14:brightnessContrast bright="40000"/>
                    </a14:imgEffect>
                    <a14:imgEffect>
                      <a14:saturation sat="0"/>
                    </a14:imgEffect>
                  </a14:imgLayer>
                </a14:imgProps>
              </a:ext>
              <a:ext uri="{28A0092B-C50C-407E-A947-70E740481C1C}">
                <a14:useLocalDpi xmlns:a14="http://schemas.microsoft.com/office/drawing/2010/main" val="0"/>
              </a:ext>
            </a:extLst>
          </a:blip>
          <a:stretch>
            <a:fillRect/>
          </a:stretch>
        </p:blipFill>
        <p:spPr>
          <a:xfrm rot="5734924">
            <a:off x="9316318" y="598666"/>
            <a:ext cx="1215271" cy="2616741"/>
          </a:xfrm>
          <a:prstGeom prst="rect">
            <a:avLst/>
          </a:prstGeom>
        </p:spPr>
      </p:pic>
      <p:pic>
        <p:nvPicPr>
          <p:cNvPr id="35" name="图片 34"/>
          <p:cNvPicPr>
            <a:picLocks noChangeAspect="1"/>
          </p:cNvPicPr>
          <p:nvPr userDrawn="1">
            <p:custDataLst>
              <p:tags r:id="rId21"/>
            </p:custDataLst>
          </p:nvPr>
        </p:nvPicPr>
        <p:blipFill>
          <a:blip r:embed="rId22" cstate="print">
            <a:duotone>
              <a:prstClr val="black"/>
              <a:schemeClr val="accent2">
                <a:tint val="45000"/>
                <a:satMod val="400000"/>
              </a:schemeClr>
            </a:duotone>
            <a:extLst>
              <a:ext uri="{BEBA8EAE-BF5A-486C-A8C5-ECC9F3942E4B}">
                <a14:imgProps xmlns:a14="http://schemas.microsoft.com/office/drawing/2010/main">
                  <a14:imgLayer r:embed="rId23">
                    <a14:imgEffect>
                      <a14:brightnessContrast bright="40000"/>
                    </a14:imgEffect>
                    <a14:imgEffect>
                      <a14:saturation sat="0"/>
                    </a14:imgEffect>
                  </a14:imgLayer>
                </a14:imgProps>
              </a:ext>
              <a:ext uri="{28A0092B-C50C-407E-A947-70E740481C1C}">
                <a14:useLocalDpi xmlns:a14="http://schemas.microsoft.com/office/drawing/2010/main" val="0"/>
              </a:ext>
            </a:extLst>
          </a:blip>
          <a:stretch>
            <a:fillRect/>
          </a:stretch>
        </p:blipFill>
        <p:spPr>
          <a:xfrm rot="1560501">
            <a:off x="7260443" y="1681841"/>
            <a:ext cx="1443533" cy="2616741"/>
          </a:xfrm>
          <a:prstGeom prst="rect">
            <a:avLst/>
          </a:prstGeom>
        </p:spPr>
      </p:pic>
      <p:sp>
        <p:nvSpPr>
          <p:cNvPr id="36" name="任意多边形: 形状 35"/>
          <p:cNvSpPr/>
          <p:nvPr userDrawn="1">
            <p:custDataLst>
              <p:tags r:id="rId24"/>
            </p:custDataLst>
          </p:nvPr>
        </p:nvSpPr>
        <p:spPr>
          <a:xfrm rot="183462">
            <a:off x="11028306" y="3167844"/>
            <a:ext cx="878203" cy="1234725"/>
          </a:xfrm>
          <a:custGeom>
            <a:avLst/>
            <a:gdLst>
              <a:gd name="connsiteX0" fmla="*/ 322516 w 878203"/>
              <a:gd name="connsiteY0" fmla="*/ 1145095 h 1234725"/>
              <a:gd name="connsiteX1" fmla="*/ 409574 w 878203"/>
              <a:gd name="connsiteY1" fmla="*/ 1154144 h 1234725"/>
              <a:gd name="connsiteX2" fmla="*/ 374236 w 878203"/>
              <a:gd name="connsiteY2" fmla="*/ 1234725 h 1234725"/>
              <a:gd name="connsiteX3" fmla="*/ 287273 w 878203"/>
              <a:gd name="connsiteY3" fmla="*/ 1225772 h 1234725"/>
              <a:gd name="connsiteX4" fmla="*/ 179069 w 878203"/>
              <a:gd name="connsiteY4" fmla="*/ 1130332 h 1234725"/>
              <a:gd name="connsiteX5" fmla="*/ 266604 w 878203"/>
              <a:gd name="connsiteY5" fmla="*/ 1139381 h 1234725"/>
              <a:gd name="connsiteX6" fmla="*/ 231456 w 878203"/>
              <a:gd name="connsiteY6" fmla="*/ 1220153 h 1234725"/>
              <a:gd name="connsiteX7" fmla="*/ 144017 w 878203"/>
              <a:gd name="connsiteY7" fmla="*/ 1211199 h 1234725"/>
              <a:gd name="connsiteX8" fmla="*/ 34957 w 878203"/>
              <a:gd name="connsiteY8" fmla="*/ 1115377 h 1234725"/>
              <a:gd name="connsiteX9" fmla="*/ 122873 w 878203"/>
              <a:gd name="connsiteY9" fmla="*/ 1124426 h 1234725"/>
              <a:gd name="connsiteX10" fmla="*/ 87916 w 878203"/>
              <a:gd name="connsiteY10" fmla="*/ 1205483 h 1234725"/>
              <a:gd name="connsiteX11" fmla="*/ 0 w 878203"/>
              <a:gd name="connsiteY11" fmla="*/ 1196530 h 1234725"/>
              <a:gd name="connsiteX12" fmla="*/ 375475 w 878203"/>
              <a:gd name="connsiteY12" fmla="*/ 1023651 h 1234725"/>
              <a:gd name="connsiteX13" fmla="*/ 462724 w 878203"/>
              <a:gd name="connsiteY13" fmla="*/ 1032890 h 1234725"/>
              <a:gd name="connsiteX14" fmla="*/ 427195 w 878203"/>
              <a:gd name="connsiteY14" fmla="*/ 1113757 h 1234725"/>
              <a:gd name="connsiteX15" fmla="*/ 340137 w 878203"/>
              <a:gd name="connsiteY15" fmla="*/ 1104709 h 1234725"/>
              <a:gd name="connsiteX16" fmla="*/ 231934 w 878203"/>
              <a:gd name="connsiteY16" fmla="*/ 1008411 h 1234725"/>
              <a:gd name="connsiteX17" fmla="*/ 319564 w 878203"/>
              <a:gd name="connsiteY17" fmla="*/ 1017745 h 1234725"/>
              <a:gd name="connsiteX18" fmla="*/ 284226 w 878203"/>
              <a:gd name="connsiteY18" fmla="*/ 1098803 h 1234725"/>
              <a:gd name="connsiteX19" fmla="*/ 196691 w 878203"/>
              <a:gd name="connsiteY19" fmla="*/ 1089755 h 1234725"/>
              <a:gd name="connsiteX20" fmla="*/ 87533 w 878203"/>
              <a:gd name="connsiteY20" fmla="*/ 993171 h 1234725"/>
              <a:gd name="connsiteX21" fmla="*/ 175639 w 878203"/>
              <a:gd name="connsiteY21" fmla="*/ 1002506 h 1234725"/>
              <a:gd name="connsiteX22" fmla="*/ 140492 w 878203"/>
              <a:gd name="connsiteY22" fmla="*/ 1083849 h 1234725"/>
              <a:gd name="connsiteX23" fmla="*/ 52481 w 878203"/>
              <a:gd name="connsiteY23" fmla="*/ 1074705 h 1234725"/>
              <a:gd name="connsiteX24" fmla="*/ 428815 w 878203"/>
              <a:gd name="connsiteY24" fmla="*/ 901542 h 1234725"/>
              <a:gd name="connsiteX25" fmla="*/ 516064 w 878203"/>
              <a:gd name="connsiteY25" fmla="*/ 910972 h 1234725"/>
              <a:gd name="connsiteX26" fmla="*/ 480440 w 878203"/>
              <a:gd name="connsiteY26" fmla="*/ 992315 h 1234725"/>
              <a:gd name="connsiteX27" fmla="*/ 393191 w 878203"/>
              <a:gd name="connsiteY27" fmla="*/ 983076 h 1234725"/>
              <a:gd name="connsiteX28" fmla="*/ 284987 w 878203"/>
              <a:gd name="connsiteY28" fmla="*/ 886016 h 1234725"/>
              <a:gd name="connsiteX29" fmla="*/ 372712 w 878203"/>
              <a:gd name="connsiteY29" fmla="*/ 895446 h 1234725"/>
              <a:gd name="connsiteX30" fmla="*/ 337184 w 878203"/>
              <a:gd name="connsiteY30" fmla="*/ 977075 h 1234725"/>
              <a:gd name="connsiteX31" fmla="*/ 249554 w 878203"/>
              <a:gd name="connsiteY31" fmla="*/ 967741 h 1234725"/>
              <a:gd name="connsiteX32" fmla="*/ 140397 w 878203"/>
              <a:gd name="connsiteY32" fmla="*/ 870395 h 1234725"/>
              <a:gd name="connsiteX33" fmla="*/ 228598 w 878203"/>
              <a:gd name="connsiteY33" fmla="*/ 879920 h 1234725"/>
              <a:gd name="connsiteX34" fmla="*/ 193260 w 878203"/>
              <a:gd name="connsiteY34" fmla="*/ 961740 h 1234725"/>
              <a:gd name="connsiteX35" fmla="*/ 105154 w 878203"/>
              <a:gd name="connsiteY35" fmla="*/ 952310 h 1234725"/>
              <a:gd name="connsiteX36" fmla="*/ 648890 w 878203"/>
              <a:gd name="connsiteY36" fmla="*/ 515032 h 1234725"/>
              <a:gd name="connsiteX37" fmla="*/ 691181 w 878203"/>
              <a:gd name="connsiteY37" fmla="*/ 519318 h 1234725"/>
              <a:gd name="connsiteX38" fmla="*/ 581358 w 878203"/>
              <a:gd name="connsiteY38" fmla="*/ 775446 h 1234725"/>
              <a:gd name="connsiteX39" fmla="*/ 538876 w 878203"/>
              <a:gd name="connsiteY39" fmla="*/ 770874 h 1234725"/>
              <a:gd name="connsiteX40" fmla="*/ 564951 w 878203"/>
              <a:gd name="connsiteY40" fmla="*/ 505363 h 1234725"/>
              <a:gd name="connsiteX41" fmla="*/ 607051 w 878203"/>
              <a:gd name="connsiteY41" fmla="*/ 509649 h 1234725"/>
              <a:gd name="connsiteX42" fmla="*/ 496847 w 878203"/>
              <a:gd name="connsiteY42" fmla="*/ 765110 h 1234725"/>
              <a:gd name="connsiteX43" fmla="*/ 454556 w 878203"/>
              <a:gd name="connsiteY43" fmla="*/ 760538 h 1234725"/>
              <a:gd name="connsiteX44" fmla="*/ 480726 w 878203"/>
              <a:gd name="connsiteY44" fmla="*/ 496267 h 1234725"/>
              <a:gd name="connsiteX45" fmla="*/ 480821 w 878203"/>
              <a:gd name="connsiteY45" fmla="*/ 496267 h 1234725"/>
              <a:gd name="connsiteX46" fmla="*/ 522731 w 878203"/>
              <a:gd name="connsiteY46" fmla="*/ 500553 h 1234725"/>
              <a:gd name="connsiteX47" fmla="*/ 412146 w 878203"/>
              <a:gd name="connsiteY47" fmla="*/ 755442 h 1234725"/>
              <a:gd name="connsiteX48" fmla="*/ 370046 w 878203"/>
              <a:gd name="connsiteY48" fmla="*/ 750870 h 1234725"/>
              <a:gd name="connsiteX49" fmla="*/ 396501 w 878203"/>
              <a:gd name="connsiteY49" fmla="*/ 487837 h 1234725"/>
              <a:gd name="connsiteX50" fmla="*/ 438221 w 878203"/>
              <a:gd name="connsiteY50" fmla="*/ 492123 h 1234725"/>
              <a:gd name="connsiteX51" fmla="*/ 327350 w 878203"/>
              <a:gd name="connsiteY51" fmla="*/ 746346 h 1234725"/>
              <a:gd name="connsiteX52" fmla="*/ 285440 w 878203"/>
              <a:gd name="connsiteY52" fmla="*/ 741773 h 1234725"/>
              <a:gd name="connsiteX53" fmla="*/ 311990 w 878203"/>
              <a:gd name="connsiteY53" fmla="*/ 479979 h 1234725"/>
              <a:gd name="connsiteX54" fmla="*/ 353615 w 878203"/>
              <a:gd name="connsiteY54" fmla="*/ 484265 h 1234725"/>
              <a:gd name="connsiteX55" fmla="*/ 242362 w 878203"/>
              <a:gd name="connsiteY55" fmla="*/ 737916 h 1234725"/>
              <a:gd name="connsiteX56" fmla="*/ 200643 w 878203"/>
              <a:gd name="connsiteY56" fmla="*/ 733439 h 1234725"/>
              <a:gd name="connsiteX57" fmla="*/ 312085 w 878203"/>
              <a:gd name="connsiteY57" fmla="*/ 480074 h 1234725"/>
              <a:gd name="connsiteX58" fmla="*/ 684656 w 878203"/>
              <a:gd name="connsiteY58" fmla="*/ 274797 h 1234725"/>
              <a:gd name="connsiteX59" fmla="*/ 771715 w 878203"/>
              <a:gd name="connsiteY59" fmla="*/ 283846 h 1234725"/>
              <a:gd name="connsiteX60" fmla="*/ 736377 w 878203"/>
              <a:gd name="connsiteY60" fmla="*/ 364332 h 1234725"/>
              <a:gd name="connsiteX61" fmla="*/ 649414 w 878203"/>
              <a:gd name="connsiteY61" fmla="*/ 355474 h 1234725"/>
              <a:gd name="connsiteX62" fmla="*/ 541210 w 878203"/>
              <a:gd name="connsiteY62" fmla="*/ 259938 h 1234725"/>
              <a:gd name="connsiteX63" fmla="*/ 628745 w 878203"/>
              <a:gd name="connsiteY63" fmla="*/ 268987 h 1234725"/>
              <a:gd name="connsiteX64" fmla="*/ 593598 w 878203"/>
              <a:gd name="connsiteY64" fmla="*/ 349759 h 1234725"/>
              <a:gd name="connsiteX65" fmla="*/ 506158 w 878203"/>
              <a:gd name="connsiteY65" fmla="*/ 340805 h 1234725"/>
              <a:gd name="connsiteX66" fmla="*/ 397096 w 878203"/>
              <a:gd name="connsiteY66" fmla="*/ 244983 h 1234725"/>
              <a:gd name="connsiteX67" fmla="*/ 485011 w 878203"/>
              <a:gd name="connsiteY67" fmla="*/ 254127 h 1234725"/>
              <a:gd name="connsiteX68" fmla="*/ 450055 w 878203"/>
              <a:gd name="connsiteY68" fmla="*/ 335090 h 1234725"/>
              <a:gd name="connsiteX69" fmla="*/ 362139 w 878203"/>
              <a:gd name="connsiteY69" fmla="*/ 326136 h 1234725"/>
              <a:gd name="connsiteX70" fmla="*/ 737711 w 878203"/>
              <a:gd name="connsiteY70" fmla="*/ 153257 h 1234725"/>
              <a:gd name="connsiteX71" fmla="*/ 824865 w 878203"/>
              <a:gd name="connsiteY71" fmla="*/ 162496 h 1234725"/>
              <a:gd name="connsiteX72" fmla="*/ 789432 w 878203"/>
              <a:gd name="connsiteY72" fmla="*/ 243459 h 1234725"/>
              <a:gd name="connsiteX73" fmla="*/ 702278 w 878203"/>
              <a:gd name="connsiteY73" fmla="*/ 234315 h 1234725"/>
              <a:gd name="connsiteX74" fmla="*/ 594074 w 878203"/>
              <a:gd name="connsiteY74" fmla="*/ 138112 h 1234725"/>
              <a:gd name="connsiteX75" fmla="*/ 681704 w 878203"/>
              <a:gd name="connsiteY75" fmla="*/ 147351 h 1234725"/>
              <a:gd name="connsiteX76" fmla="*/ 646366 w 878203"/>
              <a:gd name="connsiteY76" fmla="*/ 228504 h 1234725"/>
              <a:gd name="connsiteX77" fmla="*/ 558831 w 878203"/>
              <a:gd name="connsiteY77" fmla="*/ 219360 h 1234725"/>
              <a:gd name="connsiteX78" fmla="*/ 449674 w 878203"/>
              <a:gd name="connsiteY78" fmla="*/ 122777 h 1234725"/>
              <a:gd name="connsiteX79" fmla="*/ 537780 w 878203"/>
              <a:gd name="connsiteY79" fmla="*/ 132111 h 1234725"/>
              <a:gd name="connsiteX80" fmla="*/ 502633 w 878203"/>
              <a:gd name="connsiteY80" fmla="*/ 213455 h 1234725"/>
              <a:gd name="connsiteX81" fmla="*/ 414622 w 878203"/>
              <a:gd name="connsiteY81" fmla="*/ 204311 h 1234725"/>
              <a:gd name="connsiteX82" fmla="*/ 790954 w 878203"/>
              <a:gd name="connsiteY82" fmla="*/ 31242 h 1234725"/>
              <a:gd name="connsiteX83" fmla="*/ 878203 w 878203"/>
              <a:gd name="connsiteY83" fmla="*/ 40672 h 1234725"/>
              <a:gd name="connsiteX84" fmla="*/ 842580 w 878203"/>
              <a:gd name="connsiteY84" fmla="*/ 122015 h 1234725"/>
              <a:gd name="connsiteX85" fmla="*/ 755331 w 878203"/>
              <a:gd name="connsiteY85" fmla="*/ 112681 h 1234725"/>
              <a:gd name="connsiteX86" fmla="*/ 647127 w 878203"/>
              <a:gd name="connsiteY86" fmla="*/ 15621 h 1234725"/>
              <a:gd name="connsiteX87" fmla="*/ 734852 w 878203"/>
              <a:gd name="connsiteY87" fmla="*/ 25146 h 1234725"/>
              <a:gd name="connsiteX88" fmla="*/ 699419 w 878203"/>
              <a:gd name="connsiteY88" fmla="*/ 106680 h 1234725"/>
              <a:gd name="connsiteX89" fmla="*/ 611694 w 878203"/>
              <a:gd name="connsiteY89" fmla="*/ 97346 h 1234725"/>
              <a:gd name="connsiteX90" fmla="*/ 502537 w 878203"/>
              <a:gd name="connsiteY90" fmla="*/ 0 h 1234725"/>
              <a:gd name="connsiteX91" fmla="*/ 590739 w 878203"/>
              <a:gd name="connsiteY91" fmla="*/ 9525 h 1234725"/>
              <a:gd name="connsiteX92" fmla="*/ 555401 w 878203"/>
              <a:gd name="connsiteY92" fmla="*/ 91345 h 1234725"/>
              <a:gd name="connsiteX93" fmla="*/ 467295 w 878203"/>
              <a:gd name="connsiteY93" fmla="*/ 82010 h 123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78203" h="1234725">
                <a:moveTo>
                  <a:pt x="322516" y="1145095"/>
                </a:moveTo>
                <a:lnTo>
                  <a:pt x="409574" y="1154144"/>
                </a:lnTo>
                <a:lnTo>
                  <a:pt x="374236" y="1234725"/>
                </a:lnTo>
                <a:lnTo>
                  <a:pt x="287273" y="1225772"/>
                </a:lnTo>
                <a:close/>
                <a:moveTo>
                  <a:pt x="179069" y="1130332"/>
                </a:moveTo>
                <a:lnTo>
                  <a:pt x="266604" y="1139381"/>
                </a:lnTo>
                <a:lnTo>
                  <a:pt x="231456" y="1220153"/>
                </a:lnTo>
                <a:lnTo>
                  <a:pt x="144017" y="1211199"/>
                </a:lnTo>
                <a:close/>
                <a:moveTo>
                  <a:pt x="34957" y="1115377"/>
                </a:moveTo>
                <a:lnTo>
                  <a:pt x="122873" y="1124426"/>
                </a:lnTo>
                <a:lnTo>
                  <a:pt x="87916" y="1205483"/>
                </a:lnTo>
                <a:lnTo>
                  <a:pt x="0" y="1196530"/>
                </a:lnTo>
                <a:close/>
                <a:moveTo>
                  <a:pt x="375475" y="1023651"/>
                </a:moveTo>
                <a:lnTo>
                  <a:pt x="462724" y="1032890"/>
                </a:lnTo>
                <a:lnTo>
                  <a:pt x="427195" y="1113757"/>
                </a:lnTo>
                <a:lnTo>
                  <a:pt x="340137" y="1104709"/>
                </a:lnTo>
                <a:close/>
                <a:moveTo>
                  <a:pt x="231934" y="1008411"/>
                </a:moveTo>
                <a:lnTo>
                  <a:pt x="319564" y="1017745"/>
                </a:lnTo>
                <a:lnTo>
                  <a:pt x="284226" y="1098803"/>
                </a:lnTo>
                <a:lnTo>
                  <a:pt x="196691" y="1089755"/>
                </a:lnTo>
                <a:close/>
                <a:moveTo>
                  <a:pt x="87533" y="993171"/>
                </a:moveTo>
                <a:lnTo>
                  <a:pt x="175639" y="1002506"/>
                </a:lnTo>
                <a:lnTo>
                  <a:pt x="140492" y="1083849"/>
                </a:lnTo>
                <a:lnTo>
                  <a:pt x="52481" y="1074705"/>
                </a:lnTo>
                <a:close/>
                <a:moveTo>
                  <a:pt x="428815" y="901542"/>
                </a:moveTo>
                <a:lnTo>
                  <a:pt x="516064" y="910972"/>
                </a:lnTo>
                <a:lnTo>
                  <a:pt x="480440" y="992315"/>
                </a:lnTo>
                <a:lnTo>
                  <a:pt x="393191" y="983076"/>
                </a:lnTo>
                <a:close/>
                <a:moveTo>
                  <a:pt x="284987" y="886016"/>
                </a:moveTo>
                <a:lnTo>
                  <a:pt x="372712" y="895446"/>
                </a:lnTo>
                <a:lnTo>
                  <a:pt x="337184" y="977075"/>
                </a:lnTo>
                <a:lnTo>
                  <a:pt x="249554" y="967741"/>
                </a:lnTo>
                <a:close/>
                <a:moveTo>
                  <a:pt x="140397" y="870395"/>
                </a:moveTo>
                <a:lnTo>
                  <a:pt x="228598" y="879920"/>
                </a:lnTo>
                <a:lnTo>
                  <a:pt x="193260" y="961740"/>
                </a:lnTo>
                <a:lnTo>
                  <a:pt x="105154" y="952310"/>
                </a:lnTo>
                <a:close/>
                <a:moveTo>
                  <a:pt x="648890" y="515032"/>
                </a:moveTo>
                <a:lnTo>
                  <a:pt x="691181" y="519318"/>
                </a:lnTo>
                <a:lnTo>
                  <a:pt x="581358" y="775446"/>
                </a:lnTo>
                <a:lnTo>
                  <a:pt x="538876" y="770874"/>
                </a:lnTo>
                <a:close/>
                <a:moveTo>
                  <a:pt x="564951" y="505363"/>
                </a:moveTo>
                <a:lnTo>
                  <a:pt x="607051" y="509649"/>
                </a:lnTo>
                <a:lnTo>
                  <a:pt x="496847" y="765110"/>
                </a:lnTo>
                <a:lnTo>
                  <a:pt x="454556" y="760538"/>
                </a:lnTo>
                <a:close/>
                <a:moveTo>
                  <a:pt x="480726" y="496267"/>
                </a:moveTo>
                <a:lnTo>
                  <a:pt x="480821" y="496267"/>
                </a:lnTo>
                <a:lnTo>
                  <a:pt x="522731" y="500553"/>
                </a:lnTo>
                <a:lnTo>
                  <a:pt x="412146" y="755442"/>
                </a:lnTo>
                <a:lnTo>
                  <a:pt x="370046" y="750870"/>
                </a:lnTo>
                <a:close/>
                <a:moveTo>
                  <a:pt x="396501" y="487837"/>
                </a:moveTo>
                <a:lnTo>
                  <a:pt x="438221" y="492123"/>
                </a:lnTo>
                <a:lnTo>
                  <a:pt x="327350" y="746346"/>
                </a:lnTo>
                <a:lnTo>
                  <a:pt x="285440" y="741773"/>
                </a:lnTo>
                <a:close/>
                <a:moveTo>
                  <a:pt x="311990" y="479979"/>
                </a:moveTo>
                <a:lnTo>
                  <a:pt x="353615" y="484265"/>
                </a:lnTo>
                <a:lnTo>
                  <a:pt x="242362" y="737916"/>
                </a:lnTo>
                <a:lnTo>
                  <a:pt x="200643" y="733439"/>
                </a:lnTo>
                <a:lnTo>
                  <a:pt x="312085" y="480074"/>
                </a:lnTo>
                <a:close/>
                <a:moveTo>
                  <a:pt x="684656" y="274797"/>
                </a:moveTo>
                <a:lnTo>
                  <a:pt x="771715" y="283846"/>
                </a:lnTo>
                <a:lnTo>
                  <a:pt x="736377" y="364332"/>
                </a:lnTo>
                <a:lnTo>
                  <a:pt x="649414" y="355474"/>
                </a:lnTo>
                <a:close/>
                <a:moveTo>
                  <a:pt x="541210" y="259938"/>
                </a:moveTo>
                <a:lnTo>
                  <a:pt x="628745" y="268987"/>
                </a:lnTo>
                <a:lnTo>
                  <a:pt x="593598" y="349759"/>
                </a:lnTo>
                <a:lnTo>
                  <a:pt x="506158" y="340805"/>
                </a:lnTo>
                <a:close/>
                <a:moveTo>
                  <a:pt x="397096" y="244983"/>
                </a:moveTo>
                <a:lnTo>
                  <a:pt x="485011" y="254127"/>
                </a:lnTo>
                <a:lnTo>
                  <a:pt x="450055" y="335090"/>
                </a:lnTo>
                <a:lnTo>
                  <a:pt x="362139" y="326136"/>
                </a:lnTo>
                <a:close/>
                <a:moveTo>
                  <a:pt x="737711" y="153257"/>
                </a:moveTo>
                <a:lnTo>
                  <a:pt x="824865" y="162496"/>
                </a:lnTo>
                <a:lnTo>
                  <a:pt x="789432" y="243459"/>
                </a:lnTo>
                <a:lnTo>
                  <a:pt x="702278" y="234315"/>
                </a:lnTo>
                <a:close/>
                <a:moveTo>
                  <a:pt x="594074" y="138112"/>
                </a:moveTo>
                <a:lnTo>
                  <a:pt x="681704" y="147351"/>
                </a:lnTo>
                <a:lnTo>
                  <a:pt x="646366" y="228504"/>
                </a:lnTo>
                <a:lnTo>
                  <a:pt x="558831" y="219360"/>
                </a:lnTo>
                <a:close/>
                <a:moveTo>
                  <a:pt x="449674" y="122777"/>
                </a:moveTo>
                <a:lnTo>
                  <a:pt x="537780" y="132111"/>
                </a:lnTo>
                <a:lnTo>
                  <a:pt x="502633" y="213455"/>
                </a:lnTo>
                <a:lnTo>
                  <a:pt x="414622" y="204311"/>
                </a:lnTo>
                <a:close/>
                <a:moveTo>
                  <a:pt x="790954" y="31242"/>
                </a:moveTo>
                <a:lnTo>
                  <a:pt x="878203" y="40672"/>
                </a:lnTo>
                <a:lnTo>
                  <a:pt x="842580" y="122015"/>
                </a:lnTo>
                <a:lnTo>
                  <a:pt x="755331" y="112681"/>
                </a:lnTo>
                <a:close/>
                <a:moveTo>
                  <a:pt x="647127" y="15621"/>
                </a:moveTo>
                <a:lnTo>
                  <a:pt x="734852" y="25146"/>
                </a:lnTo>
                <a:lnTo>
                  <a:pt x="699419" y="106680"/>
                </a:lnTo>
                <a:lnTo>
                  <a:pt x="611694" y="97346"/>
                </a:lnTo>
                <a:close/>
                <a:moveTo>
                  <a:pt x="502537" y="0"/>
                </a:moveTo>
                <a:lnTo>
                  <a:pt x="590739" y="9525"/>
                </a:lnTo>
                <a:lnTo>
                  <a:pt x="555401" y="91345"/>
                </a:lnTo>
                <a:lnTo>
                  <a:pt x="467295" y="82010"/>
                </a:lnTo>
                <a:close/>
              </a:path>
            </a:pathLst>
          </a:custGeom>
          <a:gradFill flip="none" rotWithShape="1">
            <a:gsLst>
              <a:gs pos="1282">
                <a:schemeClr val="accent2">
                  <a:alpha val="30000"/>
                </a:schemeClr>
              </a:gs>
              <a:gs pos="42000">
                <a:schemeClr val="accent2">
                  <a:alpha val="70000"/>
                </a:schemeClr>
              </a:gs>
              <a:gs pos="100000">
                <a:schemeClr val="accent1">
                  <a:alpha val="30000"/>
                </a:schemeClr>
              </a:gs>
            </a:gsLst>
            <a:lin ang="162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cxnSp>
        <p:nvCxnSpPr>
          <p:cNvPr id="37" name="直接连接符 36"/>
          <p:cNvCxnSpPr/>
          <p:nvPr userDrawn="1">
            <p:custDataLst>
              <p:tags r:id="rId25"/>
            </p:custDataLst>
          </p:nvPr>
        </p:nvCxnSpPr>
        <p:spPr>
          <a:xfrm flipH="1">
            <a:off x="11613526" y="4263706"/>
            <a:ext cx="892799" cy="1937477"/>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26"/>
            </p:custDataLst>
          </p:nvPr>
        </p:nvCxnSpPr>
        <p:spPr>
          <a:xfrm flipH="1">
            <a:off x="0" y="9530"/>
            <a:ext cx="1817359" cy="3724139"/>
          </a:xfrm>
          <a:prstGeom prst="line">
            <a:avLst/>
          </a:prstGeom>
          <a:ln w="9525">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sp>
        <p:nvSpPr>
          <p:cNvPr id="39" name="等腰三角形 38"/>
          <p:cNvSpPr/>
          <p:nvPr userDrawn="1">
            <p:custDataLst>
              <p:tags r:id="rId27"/>
            </p:custDataLst>
          </p:nvPr>
        </p:nvSpPr>
        <p:spPr>
          <a:xfrm rot="153305" flipV="1">
            <a:off x="435157" y="948178"/>
            <a:ext cx="281981" cy="287436"/>
          </a:xfrm>
          <a:prstGeom prst="triangle">
            <a:avLst/>
          </a:prstGeom>
          <a:gradFill>
            <a:gsLst>
              <a:gs pos="2000">
                <a:schemeClr val="accent1">
                  <a:alpha val="0"/>
                </a:schemeClr>
              </a:gs>
              <a:gs pos="100000">
                <a:schemeClr val="accent1">
                  <a:alpha val="2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custDataLst>
              <p:tags r:id="rId28"/>
            </p:custDataLst>
          </p:nvPr>
        </p:nvCxnSpPr>
        <p:spPr>
          <a:xfrm flipH="1">
            <a:off x="7511124" y="5154621"/>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2" name="椭圆 41"/>
          <p:cNvSpPr/>
          <p:nvPr>
            <p:custDataLst>
              <p:tags r:id="rId29"/>
            </p:custDataLst>
          </p:nvPr>
        </p:nvSpPr>
        <p:spPr>
          <a:xfrm>
            <a:off x="7901134" y="5123155"/>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3" name="直接连接符 42"/>
          <p:cNvCxnSpPr/>
          <p:nvPr>
            <p:custDataLst>
              <p:tags r:id="rId30"/>
            </p:custDataLst>
          </p:nvPr>
        </p:nvCxnSpPr>
        <p:spPr>
          <a:xfrm flipH="1">
            <a:off x="7719245" y="5172478"/>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4" name="椭圆 43"/>
          <p:cNvSpPr/>
          <p:nvPr>
            <p:custDataLst>
              <p:tags r:id="rId31"/>
            </p:custDataLst>
          </p:nvPr>
        </p:nvSpPr>
        <p:spPr>
          <a:xfrm>
            <a:off x="8109255" y="5141012"/>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连接符 44"/>
          <p:cNvCxnSpPr/>
          <p:nvPr>
            <p:custDataLst>
              <p:tags r:id="rId32"/>
            </p:custDataLst>
          </p:nvPr>
        </p:nvCxnSpPr>
        <p:spPr>
          <a:xfrm flipH="1">
            <a:off x="7927366" y="5190335"/>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6" name="椭圆 45"/>
          <p:cNvSpPr/>
          <p:nvPr>
            <p:custDataLst>
              <p:tags r:id="rId33"/>
            </p:custDataLst>
          </p:nvPr>
        </p:nvSpPr>
        <p:spPr>
          <a:xfrm>
            <a:off x="8317376" y="5158869"/>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 name="直接连接符 46"/>
          <p:cNvCxnSpPr/>
          <p:nvPr>
            <p:custDataLst>
              <p:tags r:id="rId34"/>
            </p:custDataLst>
          </p:nvPr>
        </p:nvCxnSpPr>
        <p:spPr>
          <a:xfrm flipH="1">
            <a:off x="8135487" y="5208192"/>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8" name="椭圆 47"/>
          <p:cNvSpPr/>
          <p:nvPr>
            <p:custDataLst>
              <p:tags r:id="rId35"/>
            </p:custDataLst>
          </p:nvPr>
        </p:nvSpPr>
        <p:spPr>
          <a:xfrm>
            <a:off x="8525497" y="5176726"/>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9" name="直接连接符 48"/>
          <p:cNvCxnSpPr/>
          <p:nvPr>
            <p:custDataLst>
              <p:tags r:id="rId36"/>
            </p:custDataLst>
          </p:nvPr>
        </p:nvCxnSpPr>
        <p:spPr>
          <a:xfrm flipH="1">
            <a:off x="8343608" y="5226049"/>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0" name="椭圆 49"/>
          <p:cNvSpPr/>
          <p:nvPr>
            <p:custDataLst>
              <p:tags r:id="rId37"/>
            </p:custDataLst>
          </p:nvPr>
        </p:nvSpPr>
        <p:spPr>
          <a:xfrm>
            <a:off x="8733618" y="5194583"/>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1" name="直接连接符 50"/>
          <p:cNvCxnSpPr/>
          <p:nvPr>
            <p:custDataLst>
              <p:tags r:id="rId38"/>
            </p:custDataLst>
          </p:nvPr>
        </p:nvCxnSpPr>
        <p:spPr>
          <a:xfrm flipH="1">
            <a:off x="8551729" y="5243906"/>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2" name="椭圆 51"/>
          <p:cNvSpPr/>
          <p:nvPr>
            <p:custDataLst>
              <p:tags r:id="rId39"/>
            </p:custDataLst>
          </p:nvPr>
        </p:nvSpPr>
        <p:spPr>
          <a:xfrm>
            <a:off x="8941739" y="5212440"/>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3" name="直接连接符 52"/>
          <p:cNvCxnSpPr/>
          <p:nvPr>
            <p:custDataLst>
              <p:tags r:id="rId40"/>
            </p:custDataLst>
          </p:nvPr>
        </p:nvCxnSpPr>
        <p:spPr>
          <a:xfrm flipH="1">
            <a:off x="8759850" y="5261763"/>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4" name="椭圆 53"/>
          <p:cNvSpPr/>
          <p:nvPr>
            <p:custDataLst>
              <p:tags r:id="rId41"/>
            </p:custDataLst>
          </p:nvPr>
        </p:nvSpPr>
        <p:spPr>
          <a:xfrm>
            <a:off x="9149860" y="5230297"/>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5" name="直接连接符 54"/>
          <p:cNvCxnSpPr/>
          <p:nvPr>
            <p:custDataLst>
              <p:tags r:id="rId42"/>
            </p:custDataLst>
          </p:nvPr>
        </p:nvCxnSpPr>
        <p:spPr>
          <a:xfrm flipH="1">
            <a:off x="8967973" y="5279619"/>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6" name="椭圆 55"/>
          <p:cNvSpPr/>
          <p:nvPr>
            <p:custDataLst>
              <p:tags r:id="rId43"/>
            </p:custDataLst>
          </p:nvPr>
        </p:nvSpPr>
        <p:spPr>
          <a:xfrm>
            <a:off x="9357983" y="5248153"/>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p:nvPr>
            <p:custDataLst>
              <p:tags r:id="rId44"/>
            </p:custDataLst>
          </p:nvPr>
        </p:nvCxnSpPr>
        <p:spPr>
          <a:xfrm flipV="1">
            <a:off x="10845700" y="644394"/>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9" name="椭圆 58"/>
          <p:cNvSpPr/>
          <p:nvPr>
            <p:custDataLst>
              <p:tags r:id="rId45"/>
            </p:custDataLst>
          </p:nvPr>
        </p:nvSpPr>
        <p:spPr>
          <a:xfrm flipH="1" flipV="1">
            <a:off x="10815425" y="1510316"/>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直接连接符 59"/>
          <p:cNvCxnSpPr/>
          <p:nvPr>
            <p:custDataLst>
              <p:tags r:id="rId46"/>
            </p:custDataLst>
          </p:nvPr>
        </p:nvCxnSpPr>
        <p:spPr>
          <a:xfrm flipV="1">
            <a:off x="10637579" y="626537"/>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1" name="椭圆 60"/>
          <p:cNvSpPr/>
          <p:nvPr>
            <p:custDataLst>
              <p:tags r:id="rId47"/>
            </p:custDataLst>
          </p:nvPr>
        </p:nvSpPr>
        <p:spPr>
          <a:xfrm flipH="1" flipV="1">
            <a:off x="10607304" y="1492459"/>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2" name="直接连接符 61"/>
          <p:cNvCxnSpPr/>
          <p:nvPr>
            <p:custDataLst>
              <p:tags r:id="rId48"/>
            </p:custDataLst>
          </p:nvPr>
        </p:nvCxnSpPr>
        <p:spPr>
          <a:xfrm flipV="1">
            <a:off x="10429458" y="608680"/>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3" name="椭圆 62"/>
          <p:cNvSpPr/>
          <p:nvPr>
            <p:custDataLst>
              <p:tags r:id="rId49"/>
            </p:custDataLst>
          </p:nvPr>
        </p:nvSpPr>
        <p:spPr>
          <a:xfrm flipH="1" flipV="1">
            <a:off x="10399183" y="1474602"/>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4" name="直接连接符 63"/>
          <p:cNvCxnSpPr/>
          <p:nvPr>
            <p:custDataLst>
              <p:tags r:id="rId50"/>
            </p:custDataLst>
          </p:nvPr>
        </p:nvCxnSpPr>
        <p:spPr>
          <a:xfrm flipV="1">
            <a:off x="10221337" y="590823"/>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5" name="椭圆 64"/>
          <p:cNvSpPr/>
          <p:nvPr>
            <p:custDataLst>
              <p:tags r:id="rId51"/>
            </p:custDataLst>
          </p:nvPr>
        </p:nvSpPr>
        <p:spPr>
          <a:xfrm flipH="1" flipV="1">
            <a:off x="10191062" y="1456745"/>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6" name="直接连接符 65"/>
          <p:cNvCxnSpPr/>
          <p:nvPr>
            <p:custDataLst>
              <p:tags r:id="rId52"/>
            </p:custDataLst>
          </p:nvPr>
        </p:nvCxnSpPr>
        <p:spPr>
          <a:xfrm flipV="1">
            <a:off x="10013216" y="572966"/>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7" name="椭圆 66"/>
          <p:cNvSpPr/>
          <p:nvPr>
            <p:custDataLst>
              <p:tags r:id="rId53"/>
            </p:custDataLst>
          </p:nvPr>
        </p:nvSpPr>
        <p:spPr>
          <a:xfrm flipH="1" flipV="1">
            <a:off x="9982941" y="1438888"/>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8" name="直接连接符 67"/>
          <p:cNvCxnSpPr/>
          <p:nvPr>
            <p:custDataLst>
              <p:tags r:id="rId54"/>
            </p:custDataLst>
          </p:nvPr>
        </p:nvCxnSpPr>
        <p:spPr>
          <a:xfrm flipV="1">
            <a:off x="9805095" y="555109"/>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9" name="椭圆 68"/>
          <p:cNvSpPr/>
          <p:nvPr>
            <p:custDataLst>
              <p:tags r:id="rId55"/>
            </p:custDataLst>
          </p:nvPr>
        </p:nvSpPr>
        <p:spPr>
          <a:xfrm flipH="1" flipV="1">
            <a:off x="9774820" y="1421031"/>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连接符 69"/>
          <p:cNvCxnSpPr/>
          <p:nvPr>
            <p:custDataLst>
              <p:tags r:id="rId56"/>
            </p:custDataLst>
          </p:nvPr>
        </p:nvCxnSpPr>
        <p:spPr>
          <a:xfrm flipV="1">
            <a:off x="9596974" y="537252"/>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71" name="椭圆 70"/>
          <p:cNvSpPr/>
          <p:nvPr>
            <p:custDataLst>
              <p:tags r:id="rId57"/>
            </p:custDataLst>
          </p:nvPr>
        </p:nvSpPr>
        <p:spPr>
          <a:xfrm flipH="1" flipV="1">
            <a:off x="9566699" y="1403174"/>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2" name="直接连接符 71"/>
          <p:cNvCxnSpPr/>
          <p:nvPr>
            <p:custDataLst>
              <p:tags r:id="rId58"/>
            </p:custDataLst>
          </p:nvPr>
        </p:nvCxnSpPr>
        <p:spPr>
          <a:xfrm flipV="1">
            <a:off x="9388851" y="519396"/>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73" name="椭圆 72"/>
          <p:cNvSpPr/>
          <p:nvPr>
            <p:custDataLst>
              <p:tags r:id="rId59"/>
            </p:custDataLst>
          </p:nvPr>
        </p:nvSpPr>
        <p:spPr>
          <a:xfrm flipH="1" flipV="1">
            <a:off x="9358576" y="1385318"/>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平行四边形 14"/>
          <p:cNvSpPr/>
          <p:nvPr userDrawn="1">
            <p:custDataLst>
              <p:tags r:id="rId60"/>
            </p:custDataLst>
          </p:nvPr>
        </p:nvSpPr>
        <p:spPr>
          <a:xfrm>
            <a:off x="1163638" y="836613"/>
            <a:ext cx="119893" cy="102391"/>
          </a:xfrm>
          <a:prstGeom prst="parallelogram">
            <a:avLst>
              <a:gd name="adj" fmla="val 5064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userDrawn="1">
            <p:custDataLst>
              <p:tags r:id="rId61"/>
            </p:custDataLst>
          </p:nvPr>
        </p:nvSpPr>
        <p:spPr>
          <a:xfrm>
            <a:off x="1269188" y="836613"/>
            <a:ext cx="119893" cy="102391"/>
          </a:xfrm>
          <a:prstGeom prst="parallelogram">
            <a:avLst>
              <a:gd name="adj" fmla="val 50641"/>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userDrawn="1">
            <p:custDataLst>
              <p:tags r:id="rId62"/>
            </p:custDataLst>
          </p:nvPr>
        </p:nvSpPr>
        <p:spPr>
          <a:xfrm>
            <a:off x="1374738" y="836613"/>
            <a:ext cx="119893" cy="102391"/>
          </a:xfrm>
          <a:prstGeom prst="parallelogram">
            <a:avLst>
              <a:gd name="adj" fmla="val 50641"/>
            </a:avLst>
          </a:pr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userDrawn="1">
            <p:custDataLst>
              <p:tags r:id="rId63"/>
            </p:custDataLst>
          </p:nvPr>
        </p:nvSpPr>
        <p:spPr>
          <a:xfrm rot="164495">
            <a:off x="6966222" y="2340923"/>
            <a:ext cx="878203" cy="1234725"/>
          </a:xfrm>
          <a:custGeom>
            <a:avLst/>
            <a:gdLst>
              <a:gd name="connsiteX0" fmla="*/ 322516 w 878203"/>
              <a:gd name="connsiteY0" fmla="*/ 1145095 h 1234725"/>
              <a:gd name="connsiteX1" fmla="*/ 409574 w 878203"/>
              <a:gd name="connsiteY1" fmla="*/ 1154144 h 1234725"/>
              <a:gd name="connsiteX2" fmla="*/ 374236 w 878203"/>
              <a:gd name="connsiteY2" fmla="*/ 1234725 h 1234725"/>
              <a:gd name="connsiteX3" fmla="*/ 287273 w 878203"/>
              <a:gd name="connsiteY3" fmla="*/ 1225772 h 1234725"/>
              <a:gd name="connsiteX4" fmla="*/ 179069 w 878203"/>
              <a:gd name="connsiteY4" fmla="*/ 1130332 h 1234725"/>
              <a:gd name="connsiteX5" fmla="*/ 266604 w 878203"/>
              <a:gd name="connsiteY5" fmla="*/ 1139381 h 1234725"/>
              <a:gd name="connsiteX6" fmla="*/ 231456 w 878203"/>
              <a:gd name="connsiteY6" fmla="*/ 1220153 h 1234725"/>
              <a:gd name="connsiteX7" fmla="*/ 144017 w 878203"/>
              <a:gd name="connsiteY7" fmla="*/ 1211199 h 1234725"/>
              <a:gd name="connsiteX8" fmla="*/ 34957 w 878203"/>
              <a:gd name="connsiteY8" fmla="*/ 1115377 h 1234725"/>
              <a:gd name="connsiteX9" fmla="*/ 122873 w 878203"/>
              <a:gd name="connsiteY9" fmla="*/ 1124426 h 1234725"/>
              <a:gd name="connsiteX10" fmla="*/ 87916 w 878203"/>
              <a:gd name="connsiteY10" fmla="*/ 1205483 h 1234725"/>
              <a:gd name="connsiteX11" fmla="*/ 0 w 878203"/>
              <a:gd name="connsiteY11" fmla="*/ 1196530 h 1234725"/>
              <a:gd name="connsiteX12" fmla="*/ 375475 w 878203"/>
              <a:gd name="connsiteY12" fmla="*/ 1023651 h 1234725"/>
              <a:gd name="connsiteX13" fmla="*/ 462724 w 878203"/>
              <a:gd name="connsiteY13" fmla="*/ 1032890 h 1234725"/>
              <a:gd name="connsiteX14" fmla="*/ 427195 w 878203"/>
              <a:gd name="connsiteY14" fmla="*/ 1113757 h 1234725"/>
              <a:gd name="connsiteX15" fmla="*/ 340137 w 878203"/>
              <a:gd name="connsiteY15" fmla="*/ 1104709 h 1234725"/>
              <a:gd name="connsiteX16" fmla="*/ 231934 w 878203"/>
              <a:gd name="connsiteY16" fmla="*/ 1008411 h 1234725"/>
              <a:gd name="connsiteX17" fmla="*/ 319564 w 878203"/>
              <a:gd name="connsiteY17" fmla="*/ 1017745 h 1234725"/>
              <a:gd name="connsiteX18" fmla="*/ 284226 w 878203"/>
              <a:gd name="connsiteY18" fmla="*/ 1098803 h 1234725"/>
              <a:gd name="connsiteX19" fmla="*/ 196691 w 878203"/>
              <a:gd name="connsiteY19" fmla="*/ 1089755 h 1234725"/>
              <a:gd name="connsiteX20" fmla="*/ 87533 w 878203"/>
              <a:gd name="connsiteY20" fmla="*/ 993171 h 1234725"/>
              <a:gd name="connsiteX21" fmla="*/ 175639 w 878203"/>
              <a:gd name="connsiteY21" fmla="*/ 1002506 h 1234725"/>
              <a:gd name="connsiteX22" fmla="*/ 140492 w 878203"/>
              <a:gd name="connsiteY22" fmla="*/ 1083849 h 1234725"/>
              <a:gd name="connsiteX23" fmla="*/ 52481 w 878203"/>
              <a:gd name="connsiteY23" fmla="*/ 1074705 h 1234725"/>
              <a:gd name="connsiteX24" fmla="*/ 428815 w 878203"/>
              <a:gd name="connsiteY24" fmla="*/ 901542 h 1234725"/>
              <a:gd name="connsiteX25" fmla="*/ 516064 w 878203"/>
              <a:gd name="connsiteY25" fmla="*/ 910972 h 1234725"/>
              <a:gd name="connsiteX26" fmla="*/ 480440 w 878203"/>
              <a:gd name="connsiteY26" fmla="*/ 992315 h 1234725"/>
              <a:gd name="connsiteX27" fmla="*/ 393191 w 878203"/>
              <a:gd name="connsiteY27" fmla="*/ 983076 h 1234725"/>
              <a:gd name="connsiteX28" fmla="*/ 284987 w 878203"/>
              <a:gd name="connsiteY28" fmla="*/ 886016 h 1234725"/>
              <a:gd name="connsiteX29" fmla="*/ 372712 w 878203"/>
              <a:gd name="connsiteY29" fmla="*/ 895446 h 1234725"/>
              <a:gd name="connsiteX30" fmla="*/ 337184 w 878203"/>
              <a:gd name="connsiteY30" fmla="*/ 977075 h 1234725"/>
              <a:gd name="connsiteX31" fmla="*/ 249554 w 878203"/>
              <a:gd name="connsiteY31" fmla="*/ 967741 h 1234725"/>
              <a:gd name="connsiteX32" fmla="*/ 140397 w 878203"/>
              <a:gd name="connsiteY32" fmla="*/ 870395 h 1234725"/>
              <a:gd name="connsiteX33" fmla="*/ 228598 w 878203"/>
              <a:gd name="connsiteY33" fmla="*/ 879920 h 1234725"/>
              <a:gd name="connsiteX34" fmla="*/ 193260 w 878203"/>
              <a:gd name="connsiteY34" fmla="*/ 961740 h 1234725"/>
              <a:gd name="connsiteX35" fmla="*/ 105154 w 878203"/>
              <a:gd name="connsiteY35" fmla="*/ 952310 h 1234725"/>
              <a:gd name="connsiteX36" fmla="*/ 648890 w 878203"/>
              <a:gd name="connsiteY36" fmla="*/ 515032 h 1234725"/>
              <a:gd name="connsiteX37" fmla="*/ 691181 w 878203"/>
              <a:gd name="connsiteY37" fmla="*/ 519318 h 1234725"/>
              <a:gd name="connsiteX38" fmla="*/ 581358 w 878203"/>
              <a:gd name="connsiteY38" fmla="*/ 775446 h 1234725"/>
              <a:gd name="connsiteX39" fmla="*/ 538876 w 878203"/>
              <a:gd name="connsiteY39" fmla="*/ 770874 h 1234725"/>
              <a:gd name="connsiteX40" fmla="*/ 564951 w 878203"/>
              <a:gd name="connsiteY40" fmla="*/ 505363 h 1234725"/>
              <a:gd name="connsiteX41" fmla="*/ 607051 w 878203"/>
              <a:gd name="connsiteY41" fmla="*/ 509649 h 1234725"/>
              <a:gd name="connsiteX42" fmla="*/ 496847 w 878203"/>
              <a:gd name="connsiteY42" fmla="*/ 765110 h 1234725"/>
              <a:gd name="connsiteX43" fmla="*/ 454556 w 878203"/>
              <a:gd name="connsiteY43" fmla="*/ 760538 h 1234725"/>
              <a:gd name="connsiteX44" fmla="*/ 480726 w 878203"/>
              <a:gd name="connsiteY44" fmla="*/ 496267 h 1234725"/>
              <a:gd name="connsiteX45" fmla="*/ 480821 w 878203"/>
              <a:gd name="connsiteY45" fmla="*/ 496267 h 1234725"/>
              <a:gd name="connsiteX46" fmla="*/ 522731 w 878203"/>
              <a:gd name="connsiteY46" fmla="*/ 500553 h 1234725"/>
              <a:gd name="connsiteX47" fmla="*/ 412146 w 878203"/>
              <a:gd name="connsiteY47" fmla="*/ 755442 h 1234725"/>
              <a:gd name="connsiteX48" fmla="*/ 370046 w 878203"/>
              <a:gd name="connsiteY48" fmla="*/ 750870 h 1234725"/>
              <a:gd name="connsiteX49" fmla="*/ 396501 w 878203"/>
              <a:gd name="connsiteY49" fmla="*/ 487837 h 1234725"/>
              <a:gd name="connsiteX50" fmla="*/ 438221 w 878203"/>
              <a:gd name="connsiteY50" fmla="*/ 492123 h 1234725"/>
              <a:gd name="connsiteX51" fmla="*/ 327350 w 878203"/>
              <a:gd name="connsiteY51" fmla="*/ 746346 h 1234725"/>
              <a:gd name="connsiteX52" fmla="*/ 285440 w 878203"/>
              <a:gd name="connsiteY52" fmla="*/ 741773 h 1234725"/>
              <a:gd name="connsiteX53" fmla="*/ 311990 w 878203"/>
              <a:gd name="connsiteY53" fmla="*/ 479979 h 1234725"/>
              <a:gd name="connsiteX54" fmla="*/ 353615 w 878203"/>
              <a:gd name="connsiteY54" fmla="*/ 484265 h 1234725"/>
              <a:gd name="connsiteX55" fmla="*/ 242362 w 878203"/>
              <a:gd name="connsiteY55" fmla="*/ 737916 h 1234725"/>
              <a:gd name="connsiteX56" fmla="*/ 200643 w 878203"/>
              <a:gd name="connsiteY56" fmla="*/ 733439 h 1234725"/>
              <a:gd name="connsiteX57" fmla="*/ 312085 w 878203"/>
              <a:gd name="connsiteY57" fmla="*/ 480074 h 1234725"/>
              <a:gd name="connsiteX58" fmla="*/ 684656 w 878203"/>
              <a:gd name="connsiteY58" fmla="*/ 274797 h 1234725"/>
              <a:gd name="connsiteX59" fmla="*/ 771715 w 878203"/>
              <a:gd name="connsiteY59" fmla="*/ 283846 h 1234725"/>
              <a:gd name="connsiteX60" fmla="*/ 736377 w 878203"/>
              <a:gd name="connsiteY60" fmla="*/ 364332 h 1234725"/>
              <a:gd name="connsiteX61" fmla="*/ 649414 w 878203"/>
              <a:gd name="connsiteY61" fmla="*/ 355474 h 1234725"/>
              <a:gd name="connsiteX62" fmla="*/ 541210 w 878203"/>
              <a:gd name="connsiteY62" fmla="*/ 259938 h 1234725"/>
              <a:gd name="connsiteX63" fmla="*/ 628745 w 878203"/>
              <a:gd name="connsiteY63" fmla="*/ 268987 h 1234725"/>
              <a:gd name="connsiteX64" fmla="*/ 593598 w 878203"/>
              <a:gd name="connsiteY64" fmla="*/ 349759 h 1234725"/>
              <a:gd name="connsiteX65" fmla="*/ 506158 w 878203"/>
              <a:gd name="connsiteY65" fmla="*/ 340805 h 1234725"/>
              <a:gd name="connsiteX66" fmla="*/ 397096 w 878203"/>
              <a:gd name="connsiteY66" fmla="*/ 244983 h 1234725"/>
              <a:gd name="connsiteX67" fmla="*/ 485011 w 878203"/>
              <a:gd name="connsiteY67" fmla="*/ 254127 h 1234725"/>
              <a:gd name="connsiteX68" fmla="*/ 450055 w 878203"/>
              <a:gd name="connsiteY68" fmla="*/ 335090 h 1234725"/>
              <a:gd name="connsiteX69" fmla="*/ 362139 w 878203"/>
              <a:gd name="connsiteY69" fmla="*/ 326136 h 1234725"/>
              <a:gd name="connsiteX70" fmla="*/ 737711 w 878203"/>
              <a:gd name="connsiteY70" fmla="*/ 153257 h 1234725"/>
              <a:gd name="connsiteX71" fmla="*/ 824865 w 878203"/>
              <a:gd name="connsiteY71" fmla="*/ 162496 h 1234725"/>
              <a:gd name="connsiteX72" fmla="*/ 789432 w 878203"/>
              <a:gd name="connsiteY72" fmla="*/ 243459 h 1234725"/>
              <a:gd name="connsiteX73" fmla="*/ 702278 w 878203"/>
              <a:gd name="connsiteY73" fmla="*/ 234315 h 1234725"/>
              <a:gd name="connsiteX74" fmla="*/ 594074 w 878203"/>
              <a:gd name="connsiteY74" fmla="*/ 138112 h 1234725"/>
              <a:gd name="connsiteX75" fmla="*/ 681704 w 878203"/>
              <a:gd name="connsiteY75" fmla="*/ 147351 h 1234725"/>
              <a:gd name="connsiteX76" fmla="*/ 646366 w 878203"/>
              <a:gd name="connsiteY76" fmla="*/ 228504 h 1234725"/>
              <a:gd name="connsiteX77" fmla="*/ 558831 w 878203"/>
              <a:gd name="connsiteY77" fmla="*/ 219360 h 1234725"/>
              <a:gd name="connsiteX78" fmla="*/ 449674 w 878203"/>
              <a:gd name="connsiteY78" fmla="*/ 122777 h 1234725"/>
              <a:gd name="connsiteX79" fmla="*/ 537780 w 878203"/>
              <a:gd name="connsiteY79" fmla="*/ 132111 h 1234725"/>
              <a:gd name="connsiteX80" fmla="*/ 502633 w 878203"/>
              <a:gd name="connsiteY80" fmla="*/ 213455 h 1234725"/>
              <a:gd name="connsiteX81" fmla="*/ 414622 w 878203"/>
              <a:gd name="connsiteY81" fmla="*/ 204311 h 1234725"/>
              <a:gd name="connsiteX82" fmla="*/ 790954 w 878203"/>
              <a:gd name="connsiteY82" fmla="*/ 31242 h 1234725"/>
              <a:gd name="connsiteX83" fmla="*/ 878203 w 878203"/>
              <a:gd name="connsiteY83" fmla="*/ 40672 h 1234725"/>
              <a:gd name="connsiteX84" fmla="*/ 842580 w 878203"/>
              <a:gd name="connsiteY84" fmla="*/ 122015 h 1234725"/>
              <a:gd name="connsiteX85" fmla="*/ 755331 w 878203"/>
              <a:gd name="connsiteY85" fmla="*/ 112681 h 1234725"/>
              <a:gd name="connsiteX86" fmla="*/ 647127 w 878203"/>
              <a:gd name="connsiteY86" fmla="*/ 15621 h 1234725"/>
              <a:gd name="connsiteX87" fmla="*/ 734852 w 878203"/>
              <a:gd name="connsiteY87" fmla="*/ 25146 h 1234725"/>
              <a:gd name="connsiteX88" fmla="*/ 699419 w 878203"/>
              <a:gd name="connsiteY88" fmla="*/ 106680 h 1234725"/>
              <a:gd name="connsiteX89" fmla="*/ 611694 w 878203"/>
              <a:gd name="connsiteY89" fmla="*/ 97346 h 1234725"/>
              <a:gd name="connsiteX90" fmla="*/ 502537 w 878203"/>
              <a:gd name="connsiteY90" fmla="*/ 0 h 1234725"/>
              <a:gd name="connsiteX91" fmla="*/ 590739 w 878203"/>
              <a:gd name="connsiteY91" fmla="*/ 9525 h 1234725"/>
              <a:gd name="connsiteX92" fmla="*/ 555401 w 878203"/>
              <a:gd name="connsiteY92" fmla="*/ 91345 h 1234725"/>
              <a:gd name="connsiteX93" fmla="*/ 467295 w 878203"/>
              <a:gd name="connsiteY93" fmla="*/ 82010 h 123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78203" h="1234725">
                <a:moveTo>
                  <a:pt x="322516" y="1145095"/>
                </a:moveTo>
                <a:lnTo>
                  <a:pt x="409574" y="1154144"/>
                </a:lnTo>
                <a:lnTo>
                  <a:pt x="374236" y="1234725"/>
                </a:lnTo>
                <a:lnTo>
                  <a:pt x="287273" y="1225772"/>
                </a:lnTo>
                <a:close/>
                <a:moveTo>
                  <a:pt x="179069" y="1130332"/>
                </a:moveTo>
                <a:lnTo>
                  <a:pt x="266604" y="1139381"/>
                </a:lnTo>
                <a:lnTo>
                  <a:pt x="231456" y="1220153"/>
                </a:lnTo>
                <a:lnTo>
                  <a:pt x="144017" y="1211199"/>
                </a:lnTo>
                <a:close/>
                <a:moveTo>
                  <a:pt x="34957" y="1115377"/>
                </a:moveTo>
                <a:lnTo>
                  <a:pt x="122873" y="1124426"/>
                </a:lnTo>
                <a:lnTo>
                  <a:pt x="87916" y="1205483"/>
                </a:lnTo>
                <a:lnTo>
                  <a:pt x="0" y="1196530"/>
                </a:lnTo>
                <a:close/>
                <a:moveTo>
                  <a:pt x="375475" y="1023651"/>
                </a:moveTo>
                <a:lnTo>
                  <a:pt x="462724" y="1032890"/>
                </a:lnTo>
                <a:lnTo>
                  <a:pt x="427195" y="1113757"/>
                </a:lnTo>
                <a:lnTo>
                  <a:pt x="340137" y="1104709"/>
                </a:lnTo>
                <a:close/>
                <a:moveTo>
                  <a:pt x="231934" y="1008411"/>
                </a:moveTo>
                <a:lnTo>
                  <a:pt x="319564" y="1017745"/>
                </a:lnTo>
                <a:lnTo>
                  <a:pt x="284226" y="1098803"/>
                </a:lnTo>
                <a:lnTo>
                  <a:pt x="196691" y="1089755"/>
                </a:lnTo>
                <a:close/>
                <a:moveTo>
                  <a:pt x="87533" y="993171"/>
                </a:moveTo>
                <a:lnTo>
                  <a:pt x="175639" y="1002506"/>
                </a:lnTo>
                <a:lnTo>
                  <a:pt x="140492" y="1083849"/>
                </a:lnTo>
                <a:lnTo>
                  <a:pt x="52481" y="1074705"/>
                </a:lnTo>
                <a:close/>
                <a:moveTo>
                  <a:pt x="428815" y="901542"/>
                </a:moveTo>
                <a:lnTo>
                  <a:pt x="516064" y="910972"/>
                </a:lnTo>
                <a:lnTo>
                  <a:pt x="480440" y="992315"/>
                </a:lnTo>
                <a:lnTo>
                  <a:pt x="393191" y="983076"/>
                </a:lnTo>
                <a:close/>
                <a:moveTo>
                  <a:pt x="284987" y="886016"/>
                </a:moveTo>
                <a:lnTo>
                  <a:pt x="372712" y="895446"/>
                </a:lnTo>
                <a:lnTo>
                  <a:pt x="337184" y="977075"/>
                </a:lnTo>
                <a:lnTo>
                  <a:pt x="249554" y="967741"/>
                </a:lnTo>
                <a:close/>
                <a:moveTo>
                  <a:pt x="140397" y="870395"/>
                </a:moveTo>
                <a:lnTo>
                  <a:pt x="228598" y="879920"/>
                </a:lnTo>
                <a:lnTo>
                  <a:pt x="193260" y="961740"/>
                </a:lnTo>
                <a:lnTo>
                  <a:pt x="105154" y="952310"/>
                </a:lnTo>
                <a:close/>
                <a:moveTo>
                  <a:pt x="648890" y="515032"/>
                </a:moveTo>
                <a:lnTo>
                  <a:pt x="691181" y="519318"/>
                </a:lnTo>
                <a:lnTo>
                  <a:pt x="581358" y="775446"/>
                </a:lnTo>
                <a:lnTo>
                  <a:pt x="538876" y="770874"/>
                </a:lnTo>
                <a:close/>
                <a:moveTo>
                  <a:pt x="564951" y="505363"/>
                </a:moveTo>
                <a:lnTo>
                  <a:pt x="607051" y="509649"/>
                </a:lnTo>
                <a:lnTo>
                  <a:pt x="496847" y="765110"/>
                </a:lnTo>
                <a:lnTo>
                  <a:pt x="454556" y="760538"/>
                </a:lnTo>
                <a:close/>
                <a:moveTo>
                  <a:pt x="480726" y="496267"/>
                </a:moveTo>
                <a:lnTo>
                  <a:pt x="480821" y="496267"/>
                </a:lnTo>
                <a:lnTo>
                  <a:pt x="522731" y="500553"/>
                </a:lnTo>
                <a:lnTo>
                  <a:pt x="412146" y="755442"/>
                </a:lnTo>
                <a:lnTo>
                  <a:pt x="370046" y="750870"/>
                </a:lnTo>
                <a:close/>
                <a:moveTo>
                  <a:pt x="396501" y="487837"/>
                </a:moveTo>
                <a:lnTo>
                  <a:pt x="438221" y="492123"/>
                </a:lnTo>
                <a:lnTo>
                  <a:pt x="327350" y="746346"/>
                </a:lnTo>
                <a:lnTo>
                  <a:pt x="285440" y="741773"/>
                </a:lnTo>
                <a:close/>
                <a:moveTo>
                  <a:pt x="311990" y="479979"/>
                </a:moveTo>
                <a:lnTo>
                  <a:pt x="353615" y="484265"/>
                </a:lnTo>
                <a:lnTo>
                  <a:pt x="242362" y="737916"/>
                </a:lnTo>
                <a:lnTo>
                  <a:pt x="200643" y="733439"/>
                </a:lnTo>
                <a:lnTo>
                  <a:pt x="312085" y="480074"/>
                </a:lnTo>
                <a:close/>
                <a:moveTo>
                  <a:pt x="684656" y="274797"/>
                </a:moveTo>
                <a:lnTo>
                  <a:pt x="771715" y="283846"/>
                </a:lnTo>
                <a:lnTo>
                  <a:pt x="736377" y="364332"/>
                </a:lnTo>
                <a:lnTo>
                  <a:pt x="649414" y="355474"/>
                </a:lnTo>
                <a:close/>
                <a:moveTo>
                  <a:pt x="541210" y="259938"/>
                </a:moveTo>
                <a:lnTo>
                  <a:pt x="628745" y="268987"/>
                </a:lnTo>
                <a:lnTo>
                  <a:pt x="593598" y="349759"/>
                </a:lnTo>
                <a:lnTo>
                  <a:pt x="506158" y="340805"/>
                </a:lnTo>
                <a:close/>
                <a:moveTo>
                  <a:pt x="397096" y="244983"/>
                </a:moveTo>
                <a:lnTo>
                  <a:pt x="485011" y="254127"/>
                </a:lnTo>
                <a:lnTo>
                  <a:pt x="450055" y="335090"/>
                </a:lnTo>
                <a:lnTo>
                  <a:pt x="362139" y="326136"/>
                </a:lnTo>
                <a:close/>
                <a:moveTo>
                  <a:pt x="737711" y="153257"/>
                </a:moveTo>
                <a:lnTo>
                  <a:pt x="824865" y="162496"/>
                </a:lnTo>
                <a:lnTo>
                  <a:pt x="789432" y="243459"/>
                </a:lnTo>
                <a:lnTo>
                  <a:pt x="702278" y="234315"/>
                </a:lnTo>
                <a:close/>
                <a:moveTo>
                  <a:pt x="594074" y="138112"/>
                </a:moveTo>
                <a:lnTo>
                  <a:pt x="681704" y="147351"/>
                </a:lnTo>
                <a:lnTo>
                  <a:pt x="646366" y="228504"/>
                </a:lnTo>
                <a:lnTo>
                  <a:pt x="558831" y="219360"/>
                </a:lnTo>
                <a:close/>
                <a:moveTo>
                  <a:pt x="449674" y="122777"/>
                </a:moveTo>
                <a:lnTo>
                  <a:pt x="537780" y="132111"/>
                </a:lnTo>
                <a:lnTo>
                  <a:pt x="502633" y="213455"/>
                </a:lnTo>
                <a:lnTo>
                  <a:pt x="414622" y="204311"/>
                </a:lnTo>
                <a:close/>
                <a:moveTo>
                  <a:pt x="790954" y="31242"/>
                </a:moveTo>
                <a:lnTo>
                  <a:pt x="878203" y="40672"/>
                </a:lnTo>
                <a:lnTo>
                  <a:pt x="842580" y="122015"/>
                </a:lnTo>
                <a:lnTo>
                  <a:pt x="755331" y="112681"/>
                </a:lnTo>
                <a:close/>
                <a:moveTo>
                  <a:pt x="647127" y="15621"/>
                </a:moveTo>
                <a:lnTo>
                  <a:pt x="734852" y="25146"/>
                </a:lnTo>
                <a:lnTo>
                  <a:pt x="699419" y="106680"/>
                </a:lnTo>
                <a:lnTo>
                  <a:pt x="611694" y="97346"/>
                </a:lnTo>
                <a:close/>
                <a:moveTo>
                  <a:pt x="502537" y="0"/>
                </a:moveTo>
                <a:lnTo>
                  <a:pt x="590739" y="9525"/>
                </a:lnTo>
                <a:lnTo>
                  <a:pt x="555401" y="91345"/>
                </a:lnTo>
                <a:lnTo>
                  <a:pt x="467295" y="82010"/>
                </a:lnTo>
                <a:close/>
              </a:path>
            </a:pathLst>
          </a:custGeom>
          <a:gradFill flip="none" rotWithShape="1">
            <a:gsLst>
              <a:gs pos="1282">
                <a:schemeClr val="accent2">
                  <a:alpha val="30000"/>
                </a:schemeClr>
              </a:gs>
              <a:gs pos="42000">
                <a:schemeClr val="accent2">
                  <a:alpha val="77000"/>
                </a:schemeClr>
              </a:gs>
              <a:gs pos="100000">
                <a:schemeClr val="accent1">
                  <a:alpha val="30000"/>
                </a:schemeClr>
              </a:gs>
            </a:gsLst>
            <a:lin ang="162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8" name="日期占位符 3"/>
          <p:cNvSpPr>
            <a:spLocks noGrp="1"/>
          </p:cNvSpPr>
          <p:nvPr userDrawn="1">
            <p:ph type="dt" sz="half" idx="16385"/>
            <p:custDataLst>
              <p:tags r:id="rId64"/>
            </p:custDataLst>
          </p:nvPr>
        </p:nvSpPr>
        <p:spPr/>
        <p:txBody>
          <a:bodyPr wrap="square">
            <a:normAutofit/>
          </a:bodyPr>
          <a:lstStyle/>
          <a:p>
            <a:fld id="{5592522B-0F24-4480-B9DD-A9474A6880D6}" type="datetimeFigureOut">
              <a:rPr lang="zh-CN" altLang="en-US" smtClean="0"/>
            </a:fld>
            <a:endParaRPr lang="zh-CN" altLang="en-US"/>
          </a:p>
        </p:txBody>
      </p:sp>
      <p:sp>
        <p:nvSpPr>
          <p:cNvPr id="9" name="灯片编号占位符 5"/>
          <p:cNvSpPr>
            <a:spLocks noGrp="1"/>
          </p:cNvSpPr>
          <p:nvPr userDrawn="1">
            <p:ph type="sldNum" sz="quarter" idx="16386"/>
            <p:custDataLst>
              <p:tags r:id="rId65"/>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2" name="Text Placeholder 11"/>
          <p:cNvSpPr>
            <a:spLocks noGrp="1"/>
          </p:cNvSpPr>
          <p:nvPr>
            <p:ph type="body" idx="16389" hasCustomPrompt="1"/>
            <p:custDataLst>
              <p:tags r:id="rId66"/>
            </p:custDataLst>
          </p:nvPr>
        </p:nvSpPr>
        <p:spPr>
          <a:xfrm>
            <a:off x="1016000" y="1651000"/>
            <a:ext cx="6097058" cy="457200"/>
          </a:xfrm>
          <a:noFill/>
        </p:spPr>
        <p:txBody>
          <a:bodyPr vert="horz" lIns="0" tIns="0" rIns="0" bIns="0" anchor="t">
            <a:normAutofit/>
          </a:bodyPr>
          <a:lstStyle>
            <a:lvl1pPr marL="0" indent="0" algn="l">
              <a:lnSpc>
                <a:spcPct val="125000"/>
              </a:lnSpc>
              <a:spcBef>
                <a:spcPct val="0"/>
              </a:spcBef>
              <a:spcAft>
                <a:spcPct val="0"/>
              </a:spcAft>
              <a:buNone/>
              <a:defRPr sz="2400" b="0" spc="0">
                <a:solidFill>
                  <a:schemeClr val="accent1">
                    <a:alpha val="50000"/>
                  </a:schemeClr>
                </a:solidFill>
              </a:defRPr>
            </a:lvl1pPr>
          </a:lstStyle>
          <a:p>
            <a:pPr lvl="0"/>
            <a:r>
              <a:rPr lang="zh-CN" altLang="en-US" smtClean="0"/>
              <a:t>20XX YEAR</a:t>
            </a:r>
            <a:endParaRPr lang="zh-CN" altLang="en-US" smtClean="0"/>
          </a:p>
        </p:txBody>
      </p:sp>
      <p:sp>
        <p:nvSpPr>
          <p:cNvPr id="10" name="页脚占位符 4"/>
          <p:cNvSpPr>
            <a:spLocks noGrp="1"/>
          </p:cNvSpPr>
          <p:nvPr userDrawn="1">
            <p:ph type="ftr" sz="quarter" idx="16387"/>
            <p:custDataLst>
              <p:tags r:id="rId67"/>
            </p:custDataLst>
          </p:nvPr>
        </p:nvSpPr>
        <p:spPr/>
        <p:txBody>
          <a:bodyPr>
            <a:normAutofit/>
          </a:bodyPr>
          <a:lstStyle/>
          <a:p>
            <a:endParaRPr lang="zh-CN" altLang="en-US" dirty="0"/>
          </a:p>
        </p:txBody>
      </p:sp>
      <p:sp>
        <p:nvSpPr>
          <p:cNvPr id="6" name="标题 1"/>
          <p:cNvSpPr>
            <a:spLocks noGrp="1"/>
          </p:cNvSpPr>
          <p:nvPr userDrawn="1">
            <p:ph type="ctrTitle" idx="16388" hasCustomPrompt="1"/>
            <p:custDataLst>
              <p:tags r:id="rId68"/>
            </p:custDataLst>
          </p:nvPr>
        </p:nvSpPr>
        <p:spPr>
          <a:xfrm>
            <a:off x="1016000" y="2159000"/>
            <a:ext cx="6352646" cy="2540000"/>
          </a:xfrm>
        </p:spPr>
        <p:txBody>
          <a:bodyPr vert="horz" wrap="square" lIns="0" tIns="0" rIns="0" bIns="0" anchor="t" anchorCtr="0">
            <a:normAutofit/>
          </a:bodyPr>
          <a:lstStyle>
            <a:lvl1pPr marL="0" indent="0" algn="l">
              <a:lnSpc>
                <a:spcPct val="100000"/>
              </a:lnSpc>
              <a:spcBef>
                <a:spcPct val="0"/>
              </a:spcBef>
              <a:spcAft>
                <a:spcPct val="0"/>
              </a:spcAft>
              <a:buNone/>
              <a:defRPr lang="zh-CN" altLang="en-US" sz="6000" b="1" u="none" strike="noStrike" kern="1200" cap="none" spc="0" normalizeH="0" baseline="0" dirty="0">
                <a:gradFill flip="none" rotWithShape="1">
                  <a:gsLst>
                    <a:gs pos="30000">
                      <a:schemeClr val="tx1"/>
                    </a:gs>
                    <a:gs pos="100000">
                      <a:schemeClr val="accent1"/>
                    </a:gs>
                  </a:gsLst>
                  <a:lin ang="2700000" scaled="1"/>
                  <a:tileRect/>
                </a:gradFill>
                <a:uFillTx/>
                <a:latin typeface="+mj-lt"/>
                <a:ea typeface="+mj-ea"/>
                <a:cs typeface="+mj-cs"/>
              </a:defRPr>
            </a:lvl1pPr>
          </a:lstStyle>
          <a:p>
            <a:r>
              <a:rPr lang="zh-CN" altLang="en-US" dirty="0"/>
              <a:t>单击此处添加文档标题</a:t>
            </a:r>
            <a:endParaRPr lang="zh-CN" altLang="en-US" dirty="0"/>
          </a:p>
        </p:txBody>
      </p:sp>
      <p:sp>
        <p:nvSpPr>
          <p:cNvPr id="24" name="署名占位符 10"/>
          <p:cNvSpPr>
            <a:spLocks noGrp="1"/>
          </p:cNvSpPr>
          <p:nvPr userDrawn="1">
            <p:ph type="body" sz="quarter" idx="16390" hasCustomPrompt="1"/>
            <p:custDataLst>
              <p:tags r:id="rId69"/>
            </p:custDataLst>
          </p:nvPr>
        </p:nvSpPr>
        <p:spPr>
          <a:xfrm>
            <a:off x="1016000" y="4749800"/>
            <a:ext cx="2540882" cy="533400"/>
          </a:xfrm>
          <a:prstGeom prst="parallelogram">
            <a:avLst>
              <a:gd name="adj" fmla="val 50918"/>
            </a:avLst>
          </a:prstGeom>
          <a:gradFill>
            <a:gsLst>
              <a:gs pos="0">
                <a:schemeClr val="accent2"/>
              </a:gs>
              <a:gs pos="58000">
                <a:schemeClr val="accent1"/>
              </a:gs>
            </a:gsLst>
            <a:lin ang="2700000" scaled="1"/>
          </a:gradFill>
        </p:spPr>
        <p:txBody>
          <a:bodyPr vert="horz" wrap="square" lIns="0" tIns="0" rIns="0" bIns="0" rtlCol="0" anchor="ctr" anchorCtr="1">
            <a:normAutofit/>
          </a:bodyPr>
          <a:lstStyle>
            <a:lvl1pPr marL="0" indent="0" algn="ctr">
              <a:spcBef>
                <a:spcPct val="0"/>
              </a:spcBef>
              <a:spcAft>
                <a:spcPct val="0"/>
              </a:spcAft>
              <a:buNone/>
              <a:defRPr lang="zh-CN" altLang="en-US" sz="2000" b="1" spc="0" dirty="0">
                <a:solidFill>
                  <a:srgbClr val="FFFFFF"/>
                </a:solidFill>
              </a:defRPr>
            </a:lvl1pPr>
          </a:lstStyle>
          <a:p>
            <a:pPr marL="0" lvl="0" algn="ctr"/>
            <a:r>
              <a:rPr lang="zh-CN" altLang="en-US" dirty="0"/>
              <a:t>BY WPS</a:t>
            </a:r>
            <a:endParaRPr lang="zh-CN"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showMasterSp="0" userDrawn="1">
  <p:cSld name="章节页_1_4">
    <p:bg>
      <p:bgRef idx="1001">
        <a:schemeClr val="bg2"/>
      </p:bgRef>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6858000"/>
          </a:xfrm>
          <a:prstGeom prst="rect">
            <a:avLst/>
          </a:prstGeom>
          <a:gradFill flip="none" rotWithShape="1">
            <a:gsLst>
              <a:gs pos="0">
                <a:schemeClr val="accent1">
                  <a:alpha val="30000"/>
                </a:schemeClr>
              </a:gs>
              <a:gs pos="32000">
                <a:schemeClr val="accent1">
                  <a:alpha val="0"/>
                </a:schemeClr>
              </a:gs>
              <a:gs pos="57000">
                <a:schemeClr val="accent1">
                  <a:alpha val="0"/>
                </a:schemeClr>
              </a:gs>
              <a:gs pos="100000">
                <a:schemeClr val="accent1">
                  <a:alpha val="4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custDataLst>
              <p:tags r:id="rId3"/>
            </p:custDataLst>
          </p:nvPr>
        </p:nvSpPr>
        <p:spPr>
          <a:xfrm>
            <a:off x="10691813" y="836613"/>
            <a:ext cx="119893" cy="102391"/>
          </a:xfrm>
          <a:prstGeom prst="parallelogram">
            <a:avLst>
              <a:gd name="adj" fmla="val 5064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custDataLst>
              <p:tags r:id="rId4"/>
            </p:custDataLst>
          </p:nvPr>
        </p:nvSpPr>
        <p:spPr>
          <a:xfrm>
            <a:off x="10797363" y="836613"/>
            <a:ext cx="119893" cy="102391"/>
          </a:xfrm>
          <a:prstGeom prst="parallelogram">
            <a:avLst>
              <a:gd name="adj" fmla="val 50641"/>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custDataLst>
              <p:tags r:id="rId5"/>
            </p:custDataLst>
          </p:nvPr>
        </p:nvSpPr>
        <p:spPr>
          <a:xfrm>
            <a:off x="10902913" y="836613"/>
            <a:ext cx="119893" cy="102391"/>
          </a:xfrm>
          <a:prstGeom prst="parallelogram">
            <a:avLst>
              <a:gd name="adj" fmla="val 50641"/>
            </a:avLst>
          </a:pr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custDataLst>
              <p:tags r:id="rId6"/>
            </p:custDataLst>
          </p:nvPr>
        </p:nvSpPr>
        <p:spPr>
          <a:xfrm rot="153305" flipV="1">
            <a:off x="11363946" y="4197556"/>
            <a:ext cx="129789" cy="132300"/>
          </a:xfrm>
          <a:prstGeom prst="triangle">
            <a:avLst/>
          </a:prstGeom>
          <a:gradFill>
            <a:gsLst>
              <a:gs pos="2000">
                <a:schemeClr val="accent1">
                  <a:alpha val="0"/>
                </a:schemeClr>
              </a:gs>
              <a:gs pos="100000">
                <a:schemeClr val="accent1">
                  <a:alpha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custDataLst>
              <p:tags r:id="rId7"/>
            </p:custDataLst>
          </p:nvPr>
        </p:nvSpPr>
        <p:spPr>
          <a:xfrm rot="153305" flipV="1">
            <a:off x="9676294" y="5023766"/>
            <a:ext cx="439521" cy="448024"/>
          </a:xfrm>
          <a:prstGeom prst="triangle">
            <a:avLst/>
          </a:prstGeom>
          <a:gradFill>
            <a:gsLst>
              <a:gs pos="2000">
                <a:schemeClr val="accent1">
                  <a:alpha val="0"/>
                </a:schemeClr>
              </a:gs>
              <a:gs pos="100000">
                <a:schemeClr val="accent1">
                  <a:alpha val="2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日期占位符 4"/>
          <p:cNvSpPr>
            <a:spLocks noGrp="1"/>
          </p:cNvSpPr>
          <p:nvPr>
            <p:ph type="dt" sz="half" idx="16385"/>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7" name="页脚占位符 5"/>
          <p:cNvSpPr>
            <a:spLocks noGrp="1"/>
          </p:cNvSpPr>
          <p:nvPr>
            <p:ph type="ftr" sz="quarter" idx="16386"/>
            <p:custDataLst>
              <p:tags r:id="rId9"/>
            </p:custDataLst>
          </p:nvPr>
        </p:nvSpPr>
        <p:spPr/>
        <p:txBody>
          <a:bodyPr/>
          <a:lstStyle/>
          <a:p>
            <a:endParaRPr lang="zh-CN" altLang="en-US"/>
          </a:p>
        </p:txBody>
      </p:sp>
      <p:sp>
        <p:nvSpPr>
          <p:cNvPr id="8" name="灯片编号占位符 6"/>
          <p:cNvSpPr>
            <a:spLocks noGrp="1"/>
          </p:cNvSpPr>
          <p:nvPr>
            <p:ph type="sldNum" sz="quarter" idx="16387"/>
            <p:custDataLst>
              <p:tags r:id="rId10"/>
            </p:custDataLst>
          </p:nvPr>
        </p:nvSpPr>
        <p:spPr/>
        <p:txBody>
          <a:bodyPr wrap="square">
            <a:normAutofit/>
          </a:bodyPr>
          <a:lstStyle/>
          <a:p>
            <a:fld id="{BE5F26B5-172A-4DC2-B0B7-181CFC56B87C}" type="slidenum">
              <a:rPr lang="zh-CN" altLang="en-US" smtClean="0"/>
            </a:fld>
            <a:endParaRPr lang="zh-CN" altLang="en-US"/>
          </a:p>
        </p:txBody>
      </p:sp>
      <p:cxnSp>
        <p:nvCxnSpPr>
          <p:cNvPr id="9" name="直接连接符 2"/>
          <p:cNvCxnSpPr/>
          <p:nvPr userDrawn="1">
            <p:custDataLst>
              <p:tags r:id="rId11"/>
            </p:custDataLst>
          </p:nvPr>
        </p:nvCxnSpPr>
        <p:spPr>
          <a:xfrm flipH="1">
            <a:off x="415598" y="0"/>
            <a:ext cx="3342015" cy="6848470"/>
          </a:xfrm>
          <a:prstGeom prst="line">
            <a:avLst/>
          </a:prstGeom>
          <a:ln w="12700">
            <a:gradFill>
              <a:gsLst>
                <a:gs pos="61145">
                  <a:srgbClr val="0157FF">
                    <a:alpha val="10000"/>
                  </a:srgbClr>
                </a:gs>
                <a:gs pos="5000">
                  <a:schemeClr val="accent1">
                    <a:alpha val="2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2"/>
            </p:custDataLst>
          </p:nvPr>
        </p:nvCxnSpPr>
        <p:spPr>
          <a:xfrm flipH="1">
            <a:off x="0" y="9530"/>
            <a:ext cx="1817359" cy="3724139"/>
          </a:xfrm>
          <a:prstGeom prst="line">
            <a:avLst/>
          </a:prstGeom>
          <a:ln w="9525">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userDrawn="1">
            <p:custDataLst>
              <p:tags r:id="rId13"/>
            </p:custDataLst>
          </p:nvPr>
        </p:nvSpPr>
        <p:spPr>
          <a:xfrm rot="153305" flipV="1">
            <a:off x="361132" y="1113798"/>
            <a:ext cx="632698" cy="644938"/>
          </a:xfrm>
          <a:prstGeom prst="triangle">
            <a:avLst/>
          </a:prstGeom>
          <a:gradFill>
            <a:gsLst>
              <a:gs pos="2000">
                <a:schemeClr val="accent1">
                  <a:alpha val="0"/>
                </a:schemeClr>
              </a:gs>
              <a:gs pos="100000">
                <a:schemeClr val="accent1">
                  <a:alpha val="1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custDataLst>
              <p:tags r:id="rId14"/>
            </p:custDataLst>
          </p:nvPr>
        </p:nvCxnSpPr>
        <p:spPr>
          <a:xfrm flipH="1">
            <a:off x="9617632" y="2990211"/>
            <a:ext cx="1782297" cy="3867789"/>
          </a:xfrm>
          <a:prstGeom prst="line">
            <a:avLst/>
          </a:prstGeom>
          <a:ln w="12700">
            <a:gradFill>
              <a:gsLst>
                <a:gs pos="9000">
                  <a:schemeClr val="accent1">
                    <a:alpha val="0"/>
                  </a:schemeClr>
                </a:gs>
                <a:gs pos="100000">
                  <a:schemeClr val="accent1">
                    <a:alpha val="3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任意多边形: 形状 23"/>
          <p:cNvSpPr/>
          <p:nvPr userDrawn="1">
            <p:custDataLst>
              <p:tags r:id="rId15"/>
            </p:custDataLst>
          </p:nvPr>
        </p:nvSpPr>
        <p:spPr>
          <a:xfrm>
            <a:off x="9826587" y="5432436"/>
            <a:ext cx="892935" cy="1425564"/>
          </a:xfrm>
          <a:custGeom>
            <a:avLst/>
            <a:gdLst>
              <a:gd name="connsiteX0" fmla="*/ 656887 w 892935"/>
              <a:gd name="connsiteY0" fmla="*/ 0 h 1425564"/>
              <a:gd name="connsiteX1" fmla="*/ 892935 w 892935"/>
              <a:gd name="connsiteY1" fmla="*/ 0 h 1425564"/>
              <a:gd name="connsiteX2" fmla="*/ 236048 w 892935"/>
              <a:gd name="connsiteY2" fmla="*/ 1425564 h 1425564"/>
              <a:gd name="connsiteX3" fmla="*/ 0 w 892935"/>
              <a:gd name="connsiteY3" fmla="*/ 1425564 h 1425564"/>
            </a:gdLst>
            <a:ahLst/>
            <a:cxnLst>
              <a:cxn ang="0">
                <a:pos x="connsiteX0" y="connsiteY0"/>
              </a:cxn>
              <a:cxn ang="0">
                <a:pos x="connsiteX1" y="connsiteY1"/>
              </a:cxn>
              <a:cxn ang="0">
                <a:pos x="connsiteX2" y="connsiteY2"/>
              </a:cxn>
              <a:cxn ang="0">
                <a:pos x="connsiteX3" y="connsiteY3"/>
              </a:cxn>
            </a:cxnLst>
            <a:rect l="l" t="t" r="r" b="b"/>
            <a:pathLst>
              <a:path w="892935" h="1425564">
                <a:moveTo>
                  <a:pt x="656887" y="0"/>
                </a:moveTo>
                <a:lnTo>
                  <a:pt x="892935" y="0"/>
                </a:lnTo>
                <a:lnTo>
                  <a:pt x="236048" y="1425564"/>
                </a:lnTo>
                <a:lnTo>
                  <a:pt x="0" y="1425564"/>
                </a:lnTo>
                <a:close/>
              </a:path>
            </a:pathLst>
          </a:custGeom>
          <a:gradFill>
            <a:gsLst>
              <a:gs pos="2000">
                <a:schemeClr val="accent1">
                  <a:alpha val="0"/>
                </a:schemeClr>
              </a:gs>
              <a:gs pos="100000">
                <a:schemeClr val="accent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25" name="直接连接符 24"/>
          <p:cNvCxnSpPr/>
          <p:nvPr userDrawn="1">
            <p:custDataLst>
              <p:tags r:id="rId16"/>
            </p:custDataLst>
          </p:nvPr>
        </p:nvCxnSpPr>
        <p:spPr>
          <a:xfrm flipH="1">
            <a:off x="11299201" y="4263706"/>
            <a:ext cx="892799" cy="1937477"/>
          </a:xfrm>
          <a:prstGeom prst="line">
            <a:avLst/>
          </a:prstGeom>
          <a:ln w="12700">
            <a:gradFill>
              <a:gsLst>
                <a:gs pos="3000">
                  <a:schemeClr val="accent1">
                    <a:alpha val="4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标题 1"/>
          <p:cNvSpPr>
            <a:spLocks noGrp="1"/>
          </p:cNvSpPr>
          <p:nvPr>
            <p:ph type="title" idx="16388" hasCustomPrompt="1"/>
            <p:custDataLst>
              <p:tags r:id="rId17"/>
            </p:custDataLst>
          </p:nvPr>
        </p:nvSpPr>
        <p:spPr>
          <a:xfrm>
            <a:off x="1903942" y="3530600"/>
            <a:ext cx="8384117" cy="1524000"/>
          </a:xfrm>
        </p:spPr>
        <p:txBody>
          <a:bodyPr vert="horz" wrap="square" lIns="0" tIns="0" rIns="0" bIns="0" anchor="t" anchorCtr="0">
            <a:normAutofit/>
          </a:bodyPr>
          <a:lstStyle>
            <a:lvl1pPr marL="0" indent="0" algn="ctr">
              <a:lnSpc>
                <a:spcPct val="100000"/>
              </a:lnSpc>
              <a:spcBef>
                <a:spcPct val="0"/>
              </a:spcBef>
              <a:spcAft>
                <a:spcPct val="0"/>
              </a:spcAft>
              <a:buNone/>
              <a:defRPr lang="zh-CN" altLang="en-US" sz="4800" b="0" u="none" strike="noStrike" kern="1200" cap="none" spc="0" normalizeH="0" baseline="0" dirty="0">
                <a:gradFill flip="none" rotWithShape="1">
                  <a:gsLst>
                    <a:gs pos="31000">
                      <a:schemeClr val="tx1"/>
                    </a:gs>
                    <a:gs pos="100000">
                      <a:schemeClr val="accent1"/>
                    </a:gs>
                  </a:gsLst>
                  <a:lin ang="2700000" scaled="1"/>
                  <a:tileRect/>
                </a:gradFill>
                <a:uFillTx/>
                <a:latin typeface="+mj-lt"/>
                <a:ea typeface="+mj-ea"/>
                <a:cs typeface="+mj-cs"/>
              </a:defRPr>
            </a:lvl1pPr>
          </a:lstStyle>
          <a:p>
            <a:r>
              <a:rPr lang="zh-CN" altLang="en-US" dirty="0"/>
              <a:t>单击此处添加章节标题</a:t>
            </a:r>
            <a:endParaRPr lang="zh-CN" altLang="en-US" dirty="0"/>
          </a:p>
        </p:txBody>
      </p:sp>
      <p:sp>
        <p:nvSpPr>
          <p:cNvPr id="20" name="Text Placeholder 19"/>
          <p:cNvSpPr>
            <a:spLocks noGrp="1"/>
          </p:cNvSpPr>
          <p:nvPr>
            <p:ph type="body" idx="16389" hasCustomPrompt="1"/>
            <p:custDataLst>
              <p:tags r:id="rId18"/>
            </p:custDataLst>
          </p:nvPr>
        </p:nvSpPr>
        <p:spPr>
          <a:xfrm>
            <a:off x="5332413" y="1905000"/>
            <a:ext cx="1527175" cy="1524000"/>
          </a:xfrm>
          <a:noFill/>
        </p:spPr>
        <p:txBody>
          <a:bodyPr vert="horz" lIns="0" tIns="0" rIns="0" bIns="0" anchor="ctr">
            <a:normAutofit/>
          </a:bodyPr>
          <a:lstStyle>
            <a:lvl1pPr marL="0" indent="0" algn="ctr">
              <a:lnSpc>
                <a:spcPct val="109000"/>
              </a:lnSpc>
              <a:spcBef>
                <a:spcPct val="0"/>
              </a:spcBef>
              <a:spcAft>
                <a:spcPct val="0"/>
              </a:spcAft>
              <a:buNone/>
              <a:defRPr sz="7200" b="1" spc="0">
                <a:solidFill>
                  <a:schemeClr val="tx1"/>
                </a:solidFill>
              </a:defRPr>
            </a:lvl1pPr>
          </a:lstStyle>
          <a:p>
            <a:pPr lvl="0"/>
            <a:r>
              <a:rPr lang="zh-CN" altLang="en-US" smtClean="0"/>
              <a:t>01</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showMasterSp="0" userDrawn="1">
  <p:cSld name="结束页_1_5">
    <p:bg>
      <p:bgRef idx="1001">
        <a:schemeClr val="bg2"/>
      </p:bgRef>
    </p:bg>
    <p:spTree>
      <p:nvGrpSpPr>
        <p:cNvPr id="1" name=""/>
        <p:cNvGrpSpPr/>
        <p:nvPr/>
      </p:nvGrpSpPr>
      <p:grpSpPr>
        <a:xfrm>
          <a:off x="0" y="0"/>
          <a:ext cx="0" cy="0"/>
          <a:chOff x="0" y="0"/>
          <a:chExt cx="0" cy="0"/>
        </a:xfrm>
      </p:grpSpPr>
      <p:sp>
        <p:nvSpPr>
          <p:cNvPr id="21" name="矩形 20"/>
          <p:cNvSpPr/>
          <p:nvPr userDrawn="1">
            <p:custDataLst>
              <p:tags r:id="rId2"/>
            </p:custDataLst>
          </p:nvPr>
        </p:nvSpPr>
        <p:spPr>
          <a:xfrm flipH="1">
            <a:off x="0" y="0"/>
            <a:ext cx="121896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3"/>
            </p:custDataLst>
          </p:nvPr>
        </p:nvSpPr>
        <p:spPr>
          <a:xfrm flipH="1">
            <a:off x="0" y="0"/>
            <a:ext cx="12192000" cy="6858000"/>
          </a:xfrm>
          <a:prstGeom prst="rect">
            <a:avLst/>
          </a:prstGeom>
          <a:gradFill flip="none" rotWithShape="1">
            <a:gsLst>
              <a:gs pos="49000">
                <a:schemeClr val="accent1">
                  <a:alpha val="0"/>
                </a:schemeClr>
              </a:gs>
              <a:gs pos="100000">
                <a:schemeClr val="accent1">
                  <a:alpha val="63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4"/>
            </p:custDataLst>
          </p:nvPr>
        </p:nvSpPr>
        <p:spPr>
          <a:xfrm flipH="1">
            <a:off x="0" y="0"/>
            <a:ext cx="12192000" cy="6858000"/>
          </a:xfrm>
          <a:prstGeom prst="rect">
            <a:avLst/>
          </a:prstGeom>
          <a:gradFill flip="none" rotWithShape="1">
            <a:gsLst>
              <a:gs pos="71000">
                <a:schemeClr val="accent1">
                  <a:alpha val="0"/>
                </a:schemeClr>
              </a:gs>
              <a:gs pos="100000">
                <a:schemeClr val="accent1">
                  <a:alpha val="3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custDataLst>
              <p:tags r:id="rId5"/>
            </p:custDataLst>
          </p:nvPr>
        </p:nvSpPr>
        <p:spPr>
          <a:xfrm flipH="1">
            <a:off x="1176872" y="1312092"/>
            <a:ext cx="3941754" cy="3941754"/>
          </a:xfrm>
          <a:prstGeom prst="ellipse">
            <a:avLst/>
          </a:prstGeom>
          <a:gradFill flip="none" rotWithShape="1">
            <a:gsLst>
              <a:gs pos="100000">
                <a:schemeClr val="accent1">
                  <a:alpha val="0"/>
                </a:schemeClr>
              </a:gs>
              <a:gs pos="0">
                <a:schemeClr val="accent1"/>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custDataLst>
              <p:tags r:id="rId6"/>
            </p:custDataLst>
          </p:nvPr>
        </p:nvCxnSpPr>
        <p:spPr>
          <a:xfrm>
            <a:off x="447629" y="2990211"/>
            <a:ext cx="1782297" cy="3867789"/>
          </a:xfrm>
          <a:prstGeom prst="line">
            <a:avLst/>
          </a:prstGeom>
          <a:ln w="12700">
            <a:gradFill>
              <a:gsLst>
                <a:gs pos="9000">
                  <a:schemeClr val="accent1">
                    <a:alpha val="0"/>
                  </a:schemeClr>
                </a:gs>
                <a:gs pos="100000">
                  <a:schemeClr val="accent1">
                    <a:alpha val="3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userDrawn="1">
            <p:custDataLst>
              <p:tags r:id="rId7"/>
            </p:custDataLst>
          </p:nvPr>
        </p:nvSpPr>
        <p:spPr>
          <a:xfrm flipH="1">
            <a:off x="1144855" y="5432436"/>
            <a:ext cx="892935" cy="1425564"/>
          </a:xfrm>
          <a:custGeom>
            <a:avLst/>
            <a:gdLst>
              <a:gd name="connsiteX0" fmla="*/ 656887 w 892935"/>
              <a:gd name="connsiteY0" fmla="*/ 0 h 1425564"/>
              <a:gd name="connsiteX1" fmla="*/ 892935 w 892935"/>
              <a:gd name="connsiteY1" fmla="*/ 0 h 1425564"/>
              <a:gd name="connsiteX2" fmla="*/ 236048 w 892935"/>
              <a:gd name="connsiteY2" fmla="*/ 1425564 h 1425564"/>
              <a:gd name="connsiteX3" fmla="*/ 0 w 892935"/>
              <a:gd name="connsiteY3" fmla="*/ 1425564 h 1425564"/>
            </a:gdLst>
            <a:ahLst/>
            <a:cxnLst>
              <a:cxn ang="0">
                <a:pos x="connsiteX0" y="connsiteY0"/>
              </a:cxn>
              <a:cxn ang="0">
                <a:pos x="connsiteX1" y="connsiteY1"/>
              </a:cxn>
              <a:cxn ang="0">
                <a:pos x="connsiteX2" y="connsiteY2"/>
              </a:cxn>
              <a:cxn ang="0">
                <a:pos x="connsiteX3" y="connsiteY3"/>
              </a:cxn>
            </a:cxnLst>
            <a:rect l="l" t="t" r="r" b="b"/>
            <a:pathLst>
              <a:path w="892935" h="1425564">
                <a:moveTo>
                  <a:pt x="656887" y="0"/>
                </a:moveTo>
                <a:lnTo>
                  <a:pt x="892935" y="0"/>
                </a:lnTo>
                <a:lnTo>
                  <a:pt x="236048" y="1425564"/>
                </a:lnTo>
                <a:lnTo>
                  <a:pt x="0" y="1425564"/>
                </a:lnTo>
                <a:close/>
              </a:path>
            </a:pathLst>
          </a:custGeom>
          <a:gradFill>
            <a:gsLst>
              <a:gs pos="2000">
                <a:schemeClr val="accent1">
                  <a:alpha val="0"/>
                </a:schemeClr>
              </a:gs>
              <a:gs pos="100000">
                <a:schemeClr val="accent1">
                  <a:alpha val="4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等腰三角形 26"/>
          <p:cNvSpPr/>
          <p:nvPr userDrawn="1">
            <p:custDataLst>
              <p:tags r:id="rId8"/>
            </p:custDataLst>
          </p:nvPr>
        </p:nvSpPr>
        <p:spPr>
          <a:xfrm rot="21446695" flipH="1" flipV="1">
            <a:off x="429717" y="4197556"/>
            <a:ext cx="129789" cy="132300"/>
          </a:xfrm>
          <a:prstGeom prst="triangle">
            <a:avLst/>
          </a:prstGeom>
          <a:gradFill>
            <a:gsLst>
              <a:gs pos="2000">
                <a:schemeClr val="accent1">
                  <a:alpha val="0"/>
                </a:schemeClr>
              </a:gs>
              <a:gs pos="100000">
                <a:schemeClr val="accent1">
                  <a:alpha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userDrawn="1">
            <p:custDataLst>
              <p:tags r:id="rId9"/>
            </p:custDataLst>
          </p:nvPr>
        </p:nvSpPr>
        <p:spPr>
          <a:xfrm rot="21446695" flipH="1" flipV="1">
            <a:off x="1642300" y="5117810"/>
            <a:ext cx="281981" cy="287436"/>
          </a:xfrm>
          <a:prstGeom prst="triangle">
            <a:avLst/>
          </a:prstGeom>
          <a:gradFill>
            <a:gsLst>
              <a:gs pos="2000">
                <a:schemeClr val="accent1">
                  <a:alpha val="0"/>
                </a:schemeClr>
              </a:gs>
              <a:gs pos="100000">
                <a:schemeClr val="accent1">
                  <a:alpha val="2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5"/>
          <p:cNvSpPr/>
          <p:nvPr userDrawn="1">
            <p:custDataLst>
              <p:tags r:id="rId10"/>
            </p:custDataLst>
          </p:nvPr>
        </p:nvSpPr>
        <p:spPr>
          <a:xfrm flipH="1">
            <a:off x="701274" y="1600990"/>
            <a:ext cx="4667150" cy="3502229"/>
          </a:xfrm>
          <a:custGeom>
            <a:avLst/>
            <a:gdLst>
              <a:gd name="connsiteX0" fmla="*/ 34527 w 4667150"/>
              <a:gd name="connsiteY0" fmla="*/ 2715607 h 3502229"/>
              <a:gd name="connsiteX1" fmla="*/ 1213435 w 4667150"/>
              <a:gd name="connsiteY1" fmla="*/ 206895 h 3502229"/>
              <a:gd name="connsiteX2" fmla="*/ 1574657 w 4667150"/>
              <a:gd name="connsiteY2" fmla="*/ 1751 h 3502229"/>
              <a:gd name="connsiteX3" fmla="*/ 4342211 w 4667150"/>
              <a:gd name="connsiteY3" fmla="*/ 275258 h 3502229"/>
              <a:gd name="connsiteX4" fmla="*/ 4632624 w 4667150"/>
              <a:gd name="connsiteY4" fmla="*/ 786623 h 3502229"/>
              <a:gd name="connsiteX5" fmla="*/ 3453716 w 4667150"/>
              <a:gd name="connsiteY5" fmla="*/ 3295335 h 3502229"/>
              <a:gd name="connsiteX6" fmla="*/ 3092493 w 4667150"/>
              <a:gd name="connsiteY6" fmla="*/ 3500479 h 3502229"/>
              <a:gd name="connsiteX7" fmla="*/ 324939 w 4667150"/>
              <a:gd name="connsiteY7" fmla="*/ 3226972 h 3502229"/>
              <a:gd name="connsiteX8" fmla="*/ 34527 w 4667150"/>
              <a:gd name="connsiteY8" fmla="*/ 2715607 h 350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150" h="3502229">
                <a:moveTo>
                  <a:pt x="34527" y="2715607"/>
                </a:moveTo>
                <a:lnTo>
                  <a:pt x="1213435" y="206895"/>
                </a:lnTo>
                <a:cubicBezTo>
                  <a:pt x="1278220" y="69033"/>
                  <a:pt x="1423070" y="-13230"/>
                  <a:pt x="1574657" y="1751"/>
                </a:cubicBezTo>
                <a:lnTo>
                  <a:pt x="4342211" y="275258"/>
                </a:lnTo>
                <a:cubicBezTo>
                  <a:pt x="4589707" y="299717"/>
                  <a:pt x="4738398" y="561536"/>
                  <a:pt x="4632624" y="786623"/>
                </a:cubicBezTo>
                <a:lnTo>
                  <a:pt x="3453716" y="3295335"/>
                </a:lnTo>
                <a:cubicBezTo>
                  <a:pt x="3388930" y="3433197"/>
                  <a:pt x="3244080" y="3515460"/>
                  <a:pt x="3092493" y="3500479"/>
                </a:cubicBezTo>
                <a:lnTo>
                  <a:pt x="324939" y="3226972"/>
                </a:lnTo>
                <a:cubicBezTo>
                  <a:pt x="77443" y="3202513"/>
                  <a:pt x="-71247" y="2940694"/>
                  <a:pt x="34527" y="2715607"/>
                </a:cubicBezTo>
              </a:path>
            </a:pathLst>
          </a:custGeom>
          <a:noFill/>
          <a:ln>
            <a:gradFill flip="none" rotWithShape="1">
              <a:gsLst>
                <a:gs pos="42000">
                  <a:schemeClr val="accent1"/>
                </a:gs>
                <a:gs pos="0">
                  <a:schemeClr val="accent1">
                    <a:alpha val="0"/>
                  </a:schemeClr>
                </a:gs>
                <a:gs pos="61000">
                  <a:schemeClr val="accent2"/>
                </a:gs>
                <a:gs pos="95000">
                  <a:schemeClr val="accent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平行四边形 5"/>
          <p:cNvSpPr/>
          <p:nvPr userDrawn="1">
            <p:custDataLst>
              <p:tags r:id="rId11"/>
            </p:custDataLst>
          </p:nvPr>
        </p:nvSpPr>
        <p:spPr>
          <a:xfrm flipH="1">
            <a:off x="927659" y="1796462"/>
            <a:ext cx="4214380" cy="3111285"/>
          </a:xfrm>
          <a:custGeom>
            <a:avLst/>
            <a:gdLst>
              <a:gd name="connsiteX0" fmla="*/ 34527 w 4667150"/>
              <a:gd name="connsiteY0" fmla="*/ 2715607 h 3502229"/>
              <a:gd name="connsiteX1" fmla="*/ 1213435 w 4667150"/>
              <a:gd name="connsiteY1" fmla="*/ 206895 h 3502229"/>
              <a:gd name="connsiteX2" fmla="*/ 1574657 w 4667150"/>
              <a:gd name="connsiteY2" fmla="*/ 1751 h 3502229"/>
              <a:gd name="connsiteX3" fmla="*/ 4342211 w 4667150"/>
              <a:gd name="connsiteY3" fmla="*/ 275258 h 3502229"/>
              <a:gd name="connsiteX4" fmla="*/ 4632624 w 4667150"/>
              <a:gd name="connsiteY4" fmla="*/ 786623 h 3502229"/>
              <a:gd name="connsiteX5" fmla="*/ 3453716 w 4667150"/>
              <a:gd name="connsiteY5" fmla="*/ 3295335 h 3502229"/>
              <a:gd name="connsiteX6" fmla="*/ 3092493 w 4667150"/>
              <a:gd name="connsiteY6" fmla="*/ 3500479 h 3502229"/>
              <a:gd name="connsiteX7" fmla="*/ 324939 w 4667150"/>
              <a:gd name="connsiteY7" fmla="*/ 3226972 h 3502229"/>
              <a:gd name="connsiteX8" fmla="*/ 34527 w 4667150"/>
              <a:gd name="connsiteY8" fmla="*/ 2715607 h 350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150" h="3502229">
                <a:moveTo>
                  <a:pt x="34527" y="2715607"/>
                </a:moveTo>
                <a:lnTo>
                  <a:pt x="1213435" y="206895"/>
                </a:lnTo>
                <a:cubicBezTo>
                  <a:pt x="1278220" y="69033"/>
                  <a:pt x="1423070" y="-13230"/>
                  <a:pt x="1574657" y="1751"/>
                </a:cubicBezTo>
                <a:lnTo>
                  <a:pt x="4342211" y="275258"/>
                </a:lnTo>
                <a:cubicBezTo>
                  <a:pt x="4589707" y="299717"/>
                  <a:pt x="4738398" y="561536"/>
                  <a:pt x="4632624" y="786623"/>
                </a:cubicBezTo>
                <a:lnTo>
                  <a:pt x="3453716" y="3295335"/>
                </a:lnTo>
                <a:cubicBezTo>
                  <a:pt x="3388930" y="3433197"/>
                  <a:pt x="3244080" y="3515460"/>
                  <a:pt x="3092493" y="3500479"/>
                </a:cubicBezTo>
                <a:lnTo>
                  <a:pt x="324939" y="3226972"/>
                </a:lnTo>
                <a:cubicBezTo>
                  <a:pt x="77443" y="3202513"/>
                  <a:pt x="-71247" y="2940694"/>
                  <a:pt x="34527" y="2715607"/>
                </a:cubicBezTo>
              </a:path>
            </a:pathLst>
          </a:custGeom>
          <a:noFill/>
          <a:ln w="28575">
            <a:gradFill flip="none" rotWithShape="1">
              <a:gsLst>
                <a:gs pos="25000">
                  <a:schemeClr val="accent1"/>
                </a:gs>
                <a:gs pos="0">
                  <a:schemeClr val="accent1">
                    <a:alpha val="0"/>
                  </a:schemeClr>
                </a:gs>
                <a:gs pos="61000">
                  <a:schemeClr val="accent2"/>
                </a:gs>
                <a:gs pos="95000">
                  <a:schemeClr val="accent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31" name="图片 30"/>
          <p:cNvPicPr>
            <a:picLocks noChangeAspect="1"/>
          </p:cNvPicPr>
          <p:nvPr userDrawn="1">
            <p:custDataLst>
              <p:tags r:id="rId12"/>
            </p:custDataLst>
          </p:nvPr>
        </p:nvPicPr>
        <p:blipFill>
          <a:blip r:embed="rId13" cstate="print">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a:off x="1488077" y="2116224"/>
            <a:ext cx="3174051" cy="2427771"/>
          </a:xfrm>
          <a:prstGeom prst="rect">
            <a:avLst/>
          </a:prstGeom>
          <a:effectLst>
            <a:outerShdw blurRad="190500" dist="317500" dir="7200000" algn="tl" rotWithShape="0">
              <a:schemeClr val="bg2">
                <a:alpha val="70000"/>
              </a:schemeClr>
            </a:outerShdw>
          </a:effectLst>
        </p:spPr>
      </p:pic>
      <p:pic>
        <p:nvPicPr>
          <p:cNvPr id="32" name="图片 31"/>
          <p:cNvPicPr>
            <a:picLocks noChangeAspect="1"/>
          </p:cNvPicPr>
          <p:nvPr userDrawn="1">
            <p:custDataLst>
              <p:tags r:id="rId15"/>
            </p:custDataLst>
          </p:nvPr>
        </p:nvPicPr>
        <p:blipFill rotWithShape="1">
          <a:blip r:embed="rId16" cstate="print">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40000"/>
                    </a14:imgEffect>
                    <a14:imgEffect>
                      <a14:saturation sat="0"/>
                    </a14:imgEffect>
                  </a14:imgLayer>
                </a14:imgProps>
              </a:ext>
              <a:ext uri="{28A0092B-C50C-407E-A947-70E740481C1C}">
                <a14:useLocalDpi xmlns:a14="http://schemas.microsoft.com/office/drawing/2010/main" val="0"/>
              </a:ext>
            </a:extLst>
          </a:blip>
          <a:srcRect b="16742"/>
          <a:stretch>
            <a:fillRect/>
          </a:stretch>
        </p:blipFill>
        <p:spPr>
          <a:xfrm rot="20057029" flipH="1">
            <a:off x="952993" y="2704940"/>
            <a:ext cx="1247498" cy="2178651"/>
          </a:xfrm>
          <a:prstGeom prst="rect">
            <a:avLst/>
          </a:prstGeom>
        </p:spPr>
      </p:pic>
      <p:pic>
        <p:nvPicPr>
          <p:cNvPr id="33" name="图片 32"/>
          <p:cNvPicPr>
            <a:picLocks noChangeAspect="1"/>
          </p:cNvPicPr>
          <p:nvPr userDrawn="1">
            <p:custDataLst>
              <p:tags r:id="rId18"/>
            </p:custDataLst>
          </p:nvPr>
        </p:nvPicPr>
        <p:blipFill>
          <a:blip r:embed="rId19" cstate="print">
            <a:duotone>
              <a:prstClr val="black"/>
              <a:schemeClr val="accent2">
                <a:tint val="45000"/>
                <a:satMod val="400000"/>
              </a:schemeClr>
            </a:duotone>
            <a:extLst>
              <a:ext uri="{BEBA8EAE-BF5A-486C-A8C5-ECC9F3942E4B}">
                <a14:imgProps xmlns:a14="http://schemas.microsoft.com/office/drawing/2010/main">
                  <a14:imgLayer r:embed="rId20">
                    <a14:imgEffect>
                      <a14:brightnessContrast bright="40000"/>
                    </a14:imgEffect>
                    <a14:imgEffect>
                      <a14:saturation sat="0"/>
                    </a14:imgEffect>
                  </a14:imgLayer>
                </a14:imgProps>
              </a:ext>
              <a:ext uri="{28A0092B-C50C-407E-A947-70E740481C1C}">
                <a14:useLocalDpi xmlns:a14="http://schemas.microsoft.com/office/drawing/2010/main" val="0"/>
              </a:ext>
            </a:extLst>
          </a:blip>
          <a:stretch>
            <a:fillRect/>
          </a:stretch>
        </p:blipFill>
        <p:spPr>
          <a:xfrm rot="15865076" flipH="1">
            <a:off x="1974736" y="598666"/>
            <a:ext cx="1215271" cy="2616741"/>
          </a:xfrm>
          <a:prstGeom prst="rect">
            <a:avLst/>
          </a:prstGeom>
        </p:spPr>
      </p:pic>
      <p:pic>
        <p:nvPicPr>
          <p:cNvPr id="34" name="图片 33"/>
          <p:cNvPicPr>
            <a:picLocks noChangeAspect="1"/>
          </p:cNvPicPr>
          <p:nvPr userDrawn="1">
            <p:custDataLst>
              <p:tags r:id="rId21"/>
            </p:custDataLst>
          </p:nvPr>
        </p:nvPicPr>
        <p:blipFill>
          <a:blip r:embed="rId22" cstate="print">
            <a:duotone>
              <a:prstClr val="black"/>
              <a:schemeClr val="accent2">
                <a:tint val="45000"/>
                <a:satMod val="400000"/>
              </a:schemeClr>
            </a:duotone>
            <a:extLst>
              <a:ext uri="{BEBA8EAE-BF5A-486C-A8C5-ECC9F3942E4B}">
                <a14:imgProps xmlns:a14="http://schemas.microsoft.com/office/drawing/2010/main">
                  <a14:imgLayer r:embed="rId23">
                    <a14:imgEffect>
                      <a14:brightnessContrast bright="40000"/>
                    </a14:imgEffect>
                    <a14:imgEffect>
                      <a14:saturation sat="0"/>
                    </a14:imgEffect>
                  </a14:imgLayer>
                </a14:imgProps>
              </a:ext>
              <a:ext uri="{28A0092B-C50C-407E-A947-70E740481C1C}">
                <a14:useLocalDpi xmlns:a14="http://schemas.microsoft.com/office/drawing/2010/main" val="0"/>
              </a:ext>
            </a:extLst>
          </a:blip>
          <a:stretch>
            <a:fillRect/>
          </a:stretch>
        </p:blipFill>
        <p:spPr>
          <a:xfrm rot="20039499" flipH="1">
            <a:off x="3802349" y="1681841"/>
            <a:ext cx="1443533" cy="2616741"/>
          </a:xfrm>
          <a:prstGeom prst="rect">
            <a:avLst/>
          </a:prstGeom>
        </p:spPr>
      </p:pic>
      <p:cxnSp>
        <p:nvCxnSpPr>
          <p:cNvPr id="36" name="直接连接符 35"/>
          <p:cNvCxnSpPr/>
          <p:nvPr userDrawn="1">
            <p:custDataLst>
              <p:tags r:id="rId24"/>
            </p:custDataLst>
          </p:nvPr>
        </p:nvCxnSpPr>
        <p:spPr>
          <a:xfrm>
            <a:off x="0" y="4263706"/>
            <a:ext cx="892799" cy="1937477"/>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25"/>
            </p:custDataLst>
          </p:nvPr>
        </p:nvCxnSpPr>
        <p:spPr>
          <a:xfrm>
            <a:off x="10374641" y="9530"/>
            <a:ext cx="1817359" cy="3724139"/>
          </a:xfrm>
          <a:prstGeom prst="line">
            <a:avLst/>
          </a:prstGeom>
          <a:ln w="9525">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sp>
        <p:nvSpPr>
          <p:cNvPr id="38" name="等腰三角形 37"/>
          <p:cNvSpPr/>
          <p:nvPr userDrawn="1">
            <p:custDataLst>
              <p:tags r:id="rId26"/>
            </p:custDataLst>
          </p:nvPr>
        </p:nvSpPr>
        <p:spPr>
          <a:xfrm rot="21446695" flipH="1" flipV="1">
            <a:off x="11474862" y="948178"/>
            <a:ext cx="281981" cy="287436"/>
          </a:xfrm>
          <a:prstGeom prst="triangle">
            <a:avLst/>
          </a:prstGeom>
          <a:gradFill>
            <a:gsLst>
              <a:gs pos="2000">
                <a:schemeClr val="accent1">
                  <a:alpha val="0"/>
                </a:schemeClr>
              </a:gs>
              <a:gs pos="100000">
                <a:schemeClr val="accent1">
                  <a:alpha val="2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custDataLst>
              <p:tags r:id="rId27"/>
            </p:custDataLst>
          </p:nvPr>
        </p:nvCxnSpPr>
        <p:spPr>
          <a:xfrm>
            <a:off x="4574916" y="5154621"/>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0" name="椭圆 39"/>
          <p:cNvSpPr/>
          <p:nvPr>
            <p:custDataLst>
              <p:tags r:id="rId28"/>
            </p:custDataLst>
          </p:nvPr>
        </p:nvSpPr>
        <p:spPr>
          <a:xfrm flipH="1">
            <a:off x="4544641" y="5123155"/>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1" name="直接连接符 40"/>
          <p:cNvCxnSpPr/>
          <p:nvPr>
            <p:custDataLst>
              <p:tags r:id="rId29"/>
            </p:custDataLst>
          </p:nvPr>
        </p:nvCxnSpPr>
        <p:spPr>
          <a:xfrm>
            <a:off x="4366795" y="5172478"/>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2" name="椭圆 41"/>
          <p:cNvSpPr/>
          <p:nvPr>
            <p:custDataLst>
              <p:tags r:id="rId30"/>
            </p:custDataLst>
          </p:nvPr>
        </p:nvSpPr>
        <p:spPr>
          <a:xfrm flipH="1">
            <a:off x="4336520" y="5141012"/>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3" name="直接连接符 42"/>
          <p:cNvCxnSpPr/>
          <p:nvPr>
            <p:custDataLst>
              <p:tags r:id="rId31"/>
            </p:custDataLst>
          </p:nvPr>
        </p:nvCxnSpPr>
        <p:spPr>
          <a:xfrm>
            <a:off x="4158674" y="5190335"/>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4" name="椭圆 43"/>
          <p:cNvSpPr/>
          <p:nvPr>
            <p:custDataLst>
              <p:tags r:id="rId32"/>
            </p:custDataLst>
          </p:nvPr>
        </p:nvSpPr>
        <p:spPr>
          <a:xfrm flipH="1">
            <a:off x="4128399" y="5158869"/>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5" name="直接连接符 44"/>
          <p:cNvCxnSpPr/>
          <p:nvPr>
            <p:custDataLst>
              <p:tags r:id="rId33"/>
            </p:custDataLst>
          </p:nvPr>
        </p:nvCxnSpPr>
        <p:spPr>
          <a:xfrm>
            <a:off x="3950553" y="5208192"/>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6" name="椭圆 45"/>
          <p:cNvSpPr/>
          <p:nvPr>
            <p:custDataLst>
              <p:tags r:id="rId34"/>
            </p:custDataLst>
          </p:nvPr>
        </p:nvSpPr>
        <p:spPr>
          <a:xfrm flipH="1">
            <a:off x="3920278" y="5176726"/>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 name="直接连接符 46"/>
          <p:cNvCxnSpPr/>
          <p:nvPr>
            <p:custDataLst>
              <p:tags r:id="rId35"/>
            </p:custDataLst>
          </p:nvPr>
        </p:nvCxnSpPr>
        <p:spPr>
          <a:xfrm>
            <a:off x="3742432" y="5226049"/>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8" name="椭圆 47"/>
          <p:cNvSpPr/>
          <p:nvPr>
            <p:custDataLst>
              <p:tags r:id="rId36"/>
            </p:custDataLst>
          </p:nvPr>
        </p:nvSpPr>
        <p:spPr>
          <a:xfrm flipH="1">
            <a:off x="3712157" y="5194583"/>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9" name="直接连接符 48"/>
          <p:cNvCxnSpPr/>
          <p:nvPr>
            <p:custDataLst>
              <p:tags r:id="rId37"/>
            </p:custDataLst>
          </p:nvPr>
        </p:nvCxnSpPr>
        <p:spPr>
          <a:xfrm>
            <a:off x="3534311" y="5243906"/>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0" name="椭圆 49"/>
          <p:cNvSpPr/>
          <p:nvPr>
            <p:custDataLst>
              <p:tags r:id="rId38"/>
            </p:custDataLst>
          </p:nvPr>
        </p:nvSpPr>
        <p:spPr>
          <a:xfrm flipH="1">
            <a:off x="3504036" y="5212440"/>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1" name="直接连接符 50"/>
          <p:cNvCxnSpPr/>
          <p:nvPr>
            <p:custDataLst>
              <p:tags r:id="rId39"/>
            </p:custDataLst>
          </p:nvPr>
        </p:nvCxnSpPr>
        <p:spPr>
          <a:xfrm>
            <a:off x="3326190" y="5261763"/>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2" name="椭圆 51"/>
          <p:cNvSpPr/>
          <p:nvPr>
            <p:custDataLst>
              <p:tags r:id="rId40"/>
            </p:custDataLst>
          </p:nvPr>
        </p:nvSpPr>
        <p:spPr>
          <a:xfrm flipH="1">
            <a:off x="3295915" y="5230297"/>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3" name="直接连接符 52"/>
          <p:cNvCxnSpPr/>
          <p:nvPr>
            <p:custDataLst>
              <p:tags r:id="rId41"/>
            </p:custDataLst>
          </p:nvPr>
        </p:nvCxnSpPr>
        <p:spPr>
          <a:xfrm>
            <a:off x="3118067" y="5279619"/>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4" name="椭圆 53"/>
          <p:cNvSpPr/>
          <p:nvPr>
            <p:custDataLst>
              <p:tags r:id="rId42"/>
            </p:custDataLst>
          </p:nvPr>
        </p:nvSpPr>
        <p:spPr>
          <a:xfrm flipH="1">
            <a:off x="3087792" y="5248153"/>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5" name="直接连接符 54"/>
          <p:cNvCxnSpPr/>
          <p:nvPr>
            <p:custDataLst>
              <p:tags r:id="rId43"/>
            </p:custDataLst>
          </p:nvPr>
        </p:nvCxnSpPr>
        <p:spPr>
          <a:xfrm flipH="1" flipV="1">
            <a:off x="1240340" y="644394"/>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6" name="椭圆 55"/>
          <p:cNvSpPr/>
          <p:nvPr>
            <p:custDataLst>
              <p:tags r:id="rId44"/>
            </p:custDataLst>
          </p:nvPr>
        </p:nvSpPr>
        <p:spPr>
          <a:xfrm flipV="1">
            <a:off x="1630350" y="1510316"/>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7" name="直接连接符 56"/>
          <p:cNvCxnSpPr/>
          <p:nvPr>
            <p:custDataLst>
              <p:tags r:id="rId45"/>
            </p:custDataLst>
          </p:nvPr>
        </p:nvCxnSpPr>
        <p:spPr>
          <a:xfrm flipH="1" flipV="1">
            <a:off x="1448461" y="626537"/>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8" name="椭圆 57"/>
          <p:cNvSpPr/>
          <p:nvPr>
            <p:custDataLst>
              <p:tags r:id="rId46"/>
            </p:custDataLst>
          </p:nvPr>
        </p:nvSpPr>
        <p:spPr>
          <a:xfrm flipV="1">
            <a:off x="1838471" y="1492459"/>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9" name="直接连接符 58"/>
          <p:cNvCxnSpPr/>
          <p:nvPr>
            <p:custDataLst>
              <p:tags r:id="rId47"/>
            </p:custDataLst>
          </p:nvPr>
        </p:nvCxnSpPr>
        <p:spPr>
          <a:xfrm flipH="1" flipV="1">
            <a:off x="1656582" y="608680"/>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0" name="椭圆 59"/>
          <p:cNvSpPr/>
          <p:nvPr>
            <p:custDataLst>
              <p:tags r:id="rId48"/>
            </p:custDataLst>
          </p:nvPr>
        </p:nvSpPr>
        <p:spPr>
          <a:xfrm flipV="1">
            <a:off x="2046592" y="1474602"/>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1" name="直接连接符 60"/>
          <p:cNvCxnSpPr/>
          <p:nvPr>
            <p:custDataLst>
              <p:tags r:id="rId49"/>
            </p:custDataLst>
          </p:nvPr>
        </p:nvCxnSpPr>
        <p:spPr>
          <a:xfrm flipH="1" flipV="1">
            <a:off x="1864703" y="590823"/>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2" name="椭圆 61"/>
          <p:cNvSpPr/>
          <p:nvPr>
            <p:custDataLst>
              <p:tags r:id="rId50"/>
            </p:custDataLst>
          </p:nvPr>
        </p:nvSpPr>
        <p:spPr>
          <a:xfrm flipV="1">
            <a:off x="2254713" y="1456745"/>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连接符 62"/>
          <p:cNvCxnSpPr/>
          <p:nvPr>
            <p:custDataLst>
              <p:tags r:id="rId51"/>
            </p:custDataLst>
          </p:nvPr>
        </p:nvCxnSpPr>
        <p:spPr>
          <a:xfrm flipH="1" flipV="1">
            <a:off x="2072824" y="572966"/>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4" name="椭圆 63"/>
          <p:cNvSpPr/>
          <p:nvPr>
            <p:custDataLst>
              <p:tags r:id="rId52"/>
            </p:custDataLst>
          </p:nvPr>
        </p:nvSpPr>
        <p:spPr>
          <a:xfrm flipV="1">
            <a:off x="2462834" y="1438888"/>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连接符 64"/>
          <p:cNvCxnSpPr/>
          <p:nvPr>
            <p:custDataLst>
              <p:tags r:id="rId53"/>
            </p:custDataLst>
          </p:nvPr>
        </p:nvCxnSpPr>
        <p:spPr>
          <a:xfrm flipH="1" flipV="1">
            <a:off x="2280945" y="555109"/>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6" name="椭圆 65"/>
          <p:cNvSpPr/>
          <p:nvPr>
            <p:custDataLst>
              <p:tags r:id="rId54"/>
            </p:custDataLst>
          </p:nvPr>
        </p:nvSpPr>
        <p:spPr>
          <a:xfrm flipV="1">
            <a:off x="2670955" y="1421031"/>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7" name="直接连接符 66"/>
          <p:cNvCxnSpPr/>
          <p:nvPr>
            <p:custDataLst>
              <p:tags r:id="rId55"/>
            </p:custDataLst>
          </p:nvPr>
        </p:nvCxnSpPr>
        <p:spPr>
          <a:xfrm flipH="1" flipV="1">
            <a:off x="2489066" y="537252"/>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68" name="椭圆 67"/>
          <p:cNvSpPr/>
          <p:nvPr>
            <p:custDataLst>
              <p:tags r:id="rId56"/>
            </p:custDataLst>
          </p:nvPr>
        </p:nvSpPr>
        <p:spPr>
          <a:xfrm flipV="1">
            <a:off x="2879076" y="1403174"/>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9" name="直接连接符 68"/>
          <p:cNvCxnSpPr/>
          <p:nvPr>
            <p:custDataLst>
              <p:tags r:id="rId57"/>
            </p:custDataLst>
          </p:nvPr>
        </p:nvCxnSpPr>
        <p:spPr>
          <a:xfrm flipH="1" flipV="1">
            <a:off x="2697189" y="519396"/>
            <a:ext cx="420285" cy="895006"/>
          </a:xfrm>
          <a:prstGeom prst="line">
            <a:avLst/>
          </a:prstGeom>
          <a:ln w="15875">
            <a:gradFill flip="none" rotWithShape="1">
              <a:gsLst>
                <a:gs pos="6000">
                  <a:schemeClr val="accent1">
                    <a:alpha val="0"/>
                  </a:schemeClr>
                </a:gs>
                <a:gs pos="99000">
                  <a:schemeClr val="accent1">
                    <a:lumMod val="40000"/>
                    <a:lumOff val="6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70" name="椭圆 69"/>
          <p:cNvSpPr/>
          <p:nvPr>
            <p:custDataLst>
              <p:tags r:id="rId58"/>
            </p:custDataLst>
          </p:nvPr>
        </p:nvSpPr>
        <p:spPr>
          <a:xfrm flipV="1">
            <a:off x="3087199" y="1385318"/>
            <a:ext cx="60550" cy="60550"/>
          </a:xfrm>
          <a:prstGeom prst="ellipse">
            <a:avLst/>
          </a:prstGeom>
          <a:solidFill>
            <a:schemeClr val="accent1">
              <a:lumMod val="60000"/>
              <a:lumOff val="40000"/>
            </a:schemeClr>
          </a:solidFill>
          <a:ln>
            <a:noFill/>
          </a:ln>
          <a:effectLst>
            <a:glow rad="152400">
              <a:schemeClr val="accent1">
                <a:alpha val="5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平行四边形 70"/>
          <p:cNvSpPr/>
          <p:nvPr userDrawn="1">
            <p:custDataLst>
              <p:tags r:id="rId59"/>
            </p:custDataLst>
          </p:nvPr>
        </p:nvSpPr>
        <p:spPr>
          <a:xfrm flipH="1">
            <a:off x="10908469" y="836613"/>
            <a:ext cx="119893" cy="102391"/>
          </a:xfrm>
          <a:prstGeom prst="parallelogram">
            <a:avLst>
              <a:gd name="adj" fmla="val 5064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userDrawn="1">
            <p:custDataLst>
              <p:tags r:id="rId60"/>
            </p:custDataLst>
          </p:nvPr>
        </p:nvSpPr>
        <p:spPr>
          <a:xfrm flipH="1">
            <a:off x="10802919" y="836613"/>
            <a:ext cx="119893" cy="102391"/>
          </a:xfrm>
          <a:prstGeom prst="parallelogram">
            <a:avLst>
              <a:gd name="adj" fmla="val 50641"/>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p:cNvSpPr/>
          <p:nvPr userDrawn="1">
            <p:custDataLst>
              <p:tags r:id="rId61"/>
            </p:custDataLst>
          </p:nvPr>
        </p:nvSpPr>
        <p:spPr>
          <a:xfrm flipH="1">
            <a:off x="10697369" y="836613"/>
            <a:ext cx="119893" cy="102391"/>
          </a:xfrm>
          <a:prstGeom prst="parallelogram">
            <a:avLst>
              <a:gd name="adj" fmla="val 50641"/>
            </a:avLst>
          </a:pr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3"/>
          <p:cNvSpPr>
            <a:spLocks noGrp="1"/>
          </p:cNvSpPr>
          <p:nvPr userDrawn="1">
            <p:ph type="dt" sz="half" idx="16385"/>
            <p:custDataLst>
              <p:tags r:id="rId62"/>
            </p:custDataLst>
          </p:nvPr>
        </p:nvSpPr>
        <p:spPr/>
        <p:txBody>
          <a:bodyPr wrap="square">
            <a:normAutofit/>
          </a:bodyPr>
          <a:lstStyle/>
          <a:p>
            <a:fld id="{5592522B-0F24-4480-B9DD-A9474A6880D6}" type="datetimeFigureOut">
              <a:rPr lang="zh-CN" altLang="en-US" smtClean="0"/>
            </a:fld>
            <a:endParaRPr lang="zh-CN" altLang="en-US"/>
          </a:p>
        </p:txBody>
      </p:sp>
      <p:sp>
        <p:nvSpPr>
          <p:cNvPr id="9" name="灯片编号占位符 5"/>
          <p:cNvSpPr>
            <a:spLocks noGrp="1"/>
          </p:cNvSpPr>
          <p:nvPr userDrawn="1">
            <p:ph type="sldNum" sz="quarter" idx="16386"/>
            <p:custDataLst>
              <p:tags r:id="rId63"/>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0" name="页脚占位符 4"/>
          <p:cNvSpPr>
            <a:spLocks noGrp="1"/>
          </p:cNvSpPr>
          <p:nvPr userDrawn="1">
            <p:ph type="ftr" sz="quarter" idx="16387"/>
            <p:custDataLst>
              <p:tags r:id="rId64"/>
            </p:custDataLst>
          </p:nvPr>
        </p:nvSpPr>
        <p:spPr/>
        <p:txBody>
          <a:bodyPr/>
          <a:lstStyle/>
          <a:p>
            <a:endParaRPr lang="zh-CN" altLang="en-US"/>
          </a:p>
        </p:txBody>
      </p:sp>
      <p:sp>
        <p:nvSpPr>
          <p:cNvPr id="11" name="任意多边形: 形状 6"/>
          <p:cNvSpPr/>
          <p:nvPr userDrawn="1">
            <p:custDataLst>
              <p:tags r:id="rId65"/>
            </p:custDataLst>
          </p:nvPr>
        </p:nvSpPr>
        <p:spPr>
          <a:xfrm rot="21416538" flipH="1">
            <a:off x="567597" y="3167844"/>
            <a:ext cx="878203" cy="1234725"/>
          </a:xfrm>
          <a:custGeom>
            <a:avLst/>
            <a:gdLst>
              <a:gd name="connsiteX0" fmla="*/ 322516 w 878203"/>
              <a:gd name="connsiteY0" fmla="*/ 1145095 h 1234725"/>
              <a:gd name="connsiteX1" fmla="*/ 409574 w 878203"/>
              <a:gd name="connsiteY1" fmla="*/ 1154144 h 1234725"/>
              <a:gd name="connsiteX2" fmla="*/ 374236 w 878203"/>
              <a:gd name="connsiteY2" fmla="*/ 1234725 h 1234725"/>
              <a:gd name="connsiteX3" fmla="*/ 287273 w 878203"/>
              <a:gd name="connsiteY3" fmla="*/ 1225772 h 1234725"/>
              <a:gd name="connsiteX4" fmla="*/ 179069 w 878203"/>
              <a:gd name="connsiteY4" fmla="*/ 1130332 h 1234725"/>
              <a:gd name="connsiteX5" fmla="*/ 266604 w 878203"/>
              <a:gd name="connsiteY5" fmla="*/ 1139381 h 1234725"/>
              <a:gd name="connsiteX6" fmla="*/ 231456 w 878203"/>
              <a:gd name="connsiteY6" fmla="*/ 1220153 h 1234725"/>
              <a:gd name="connsiteX7" fmla="*/ 144017 w 878203"/>
              <a:gd name="connsiteY7" fmla="*/ 1211199 h 1234725"/>
              <a:gd name="connsiteX8" fmla="*/ 34957 w 878203"/>
              <a:gd name="connsiteY8" fmla="*/ 1115377 h 1234725"/>
              <a:gd name="connsiteX9" fmla="*/ 122873 w 878203"/>
              <a:gd name="connsiteY9" fmla="*/ 1124426 h 1234725"/>
              <a:gd name="connsiteX10" fmla="*/ 87916 w 878203"/>
              <a:gd name="connsiteY10" fmla="*/ 1205483 h 1234725"/>
              <a:gd name="connsiteX11" fmla="*/ 0 w 878203"/>
              <a:gd name="connsiteY11" fmla="*/ 1196530 h 1234725"/>
              <a:gd name="connsiteX12" fmla="*/ 375475 w 878203"/>
              <a:gd name="connsiteY12" fmla="*/ 1023651 h 1234725"/>
              <a:gd name="connsiteX13" fmla="*/ 462724 w 878203"/>
              <a:gd name="connsiteY13" fmla="*/ 1032890 h 1234725"/>
              <a:gd name="connsiteX14" fmla="*/ 427195 w 878203"/>
              <a:gd name="connsiteY14" fmla="*/ 1113757 h 1234725"/>
              <a:gd name="connsiteX15" fmla="*/ 340137 w 878203"/>
              <a:gd name="connsiteY15" fmla="*/ 1104709 h 1234725"/>
              <a:gd name="connsiteX16" fmla="*/ 231934 w 878203"/>
              <a:gd name="connsiteY16" fmla="*/ 1008411 h 1234725"/>
              <a:gd name="connsiteX17" fmla="*/ 319564 w 878203"/>
              <a:gd name="connsiteY17" fmla="*/ 1017745 h 1234725"/>
              <a:gd name="connsiteX18" fmla="*/ 284226 w 878203"/>
              <a:gd name="connsiteY18" fmla="*/ 1098803 h 1234725"/>
              <a:gd name="connsiteX19" fmla="*/ 196691 w 878203"/>
              <a:gd name="connsiteY19" fmla="*/ 1089755 h 1234725"/>
              <a:gd name="connsiteX20" fmla="*/ 87533 w 878203"/>
              <a:gd name="connsiteY20" fmla="*/ 993171 h 1234725"/>
              <a:gd name="connsiteX21" fmla="*/ 175639 w 878203"/>
              <a:gd name="connsiteY21" fmla="*/ 1002506 h 1234725"/>
              <a:gd name="connsiteX22" fmla="*/ 140492 w 878203"/>
              <a:gd name="connsiteY22" fmla="*/ 1083849 h 1234725"/>
              <a:gd name="connsiteX23" fmla="*/ 52481 w 878203"/>
              <a:gd name="connsiteY23" fmla="*/ 1074705 h 1234725"/>
              <a:gd name="connsiteX24" fmla="*/ 428815 w 878203"/>
              <a:gd name="connsiteY24" fmla="*/ 901542 h 1234725"/>
              <a:gd name="connsiteX25" fmla="*/ 516064 w 878203"/>
              <a:gd name="connsiteY25" fmla="*/ 910972 h 1234725"/>
              <a:gd name="connsiteX26" fmla="*/ 480440 w 878203"/>
              <a:gd name="connsiteY26" fmla="*/ 992315 h 1234725"/>
              <a:gd name="connsiteX27" fmla="*/ 393191 w 878203"/>
              <a:gd name="connsiteY27" fmla="*/ 983076 h 1234725"/>
              <a:gd name="connsiteX28" fmla="*/ 284987 w 878203"/>
              <a:gd name="connsiteY28" fmla="*/ 886016 h 1234725"/>
              <a:gd name="connsiteX29" fmla="*/ 372712 w 878203"/>
              <a:gd name="connsiteY29" fmla="*/ 895446 h 1234725"/>
              <a:gd name="connsiteX30" fmla="*/ 337184 w 878203"/>
              <a:gd name="connsiteY30" fmla="*/ 977075 h 1234725"/>
              <a:gd name="connsiteX31" fmla="*/ 249554 w 878203"/>
              <a:gd name="connsiteY31" fmla="*/ 967741 h 1234725"/>
              <a:gd name="connsiteX32" fmla="*/ 140397 w 878203"/>
              <a:gd name="connsiteY32" fmla="*/ 870395 h 1234725"/>
              <a:gd name="connsiteX33" fmla="*/ 228598 w 878203"/>
              <a:gd name="connsiteY33" fmla="*/ 879920 h 1234725"/>
              <a:gd name="connsiteX34" fmla="*/ 193260 w 878203"/>
              <a:gd name="connsiteY34" fmla="*/ 961740 h 1234725"/>
              <a:gd name="connsiteX35" fmla="*/ 105154 w 878203"/>
              <a:gd name="connsiteY35" fmla="*/ 952310 h 1234725"/>
              <a:gd name="connsiteX36" fmla="*/ 648890 w 878203"/>
              <a:gd name="connsiteY36" fmla="*/ 515032 h 1234725"/>
              <a:gd name="connsiteX37" fmla="*/ 691181 w 878203"/>
              <a:gd name="connsiteY37" fmla="*/ 519318 h 1234725"/>
              <a:gd name="connsiteX38" fmla="*/ 581358 w 878203"/>
              <a:gd name="connsiteY38" fmla="*/ 775446 h 1234725"/>
              <a:gd name="connsiteX39" fmla="*/ 538876 w 878203"/>
              <a:gd name="connsiteY39" fmla="*/ 770874 h 1234725"/>
              <a:gd name="connsiteX40" fmla="*/ 564951 w 878203"/>
              <a:gd name="connsiteY40" fmla="*/ 505363 h 1234725"/>
              <a:gd name="connsiteX41" fmla="*/ 607051 w 878203"/>
              <a:gd name="connsiteY41" fmla="*/ 509649 h 1234725"/>
              <a:gd name="connsiteX42" fmla="*/ 496847 w 878203"/>
              <a:gd name="connsiteY42" fmla="*/ 765110 h 1234725"/>
              <a:gd name="connsiteX43" fmla="*/ 454556 w 878203"/>
              <a:gd name="connsiteY43" fmla="*/ 760538 h 1234725"/>
              <a:gd name="connsiteX44" fmla="*/ 480726 w 878203"/>
              <a:gd name="connsiteY44" fmla="*/ 496267 h 1234725"/>
              <a:gd name="connsiteX45" fmla="*/ 480821 w 878203"/>
              <a:gd name="connsiteY45" fmla="*/ 496267 h 1234725"/>
              <a:gd name="connsiteX46" fmla="*/ 522731 w 878203"/>
              <a:gd name="connsiteY46" fmla="*/ 500553 h 1234725"/>
              <a:gd name="connsiteX47" fmla="*/ 412146 w 878203"/>
              <a:gd name="connsiteY47" fmla="*/ 755442 h 1234725"/>
              <a:gd name="connsiteX48" fmla="*/ 370046 w 878203"/>
              <a:gd name="connsiteY48" fmla="*/ 750870 h 1234725"/>
              <a:gd name="connsiteX49" fmla="*/ 396501 w 878203"/>
              <a:gd name="connsiteY49" fmla="*/ 487837 h 1234725"/>
              <a:gd name="connsiteX50" fmla="*/ 438221 w 878203"/>
              <a:gd name="connsiteY50" fmla="*/ 492123 h 1234725"/>
              <a:gd name="connsiteX51" fmla="*/ 327350 w 878203"/>
              <a:gd name="connsiteY51" fmla="*/ 746346 h 1234725"/>
              <a:gd name="connsiteX52" fmla="*/ 285440 w 878203"/>
              <a:gd name="connsiteY52" fmla="*/ 741773 h 1234725"/>
              <a:gd name="connsiteX53" fmla="*/ 311990 w 878203"/>
              <a:gd name="connsiteY53" fmla="*/ 479979 h 1234725"/>
              <a:gd name="connsiteX54" fmla="*/ 353615 w 878203"/>
              <a:gd name="connsiteY54" fmla="*/ 484265 h 1234725"/>
              <a:gd name="connsiteX55" fmla="*/ 242362 w 878203"/>
              <a:gd name="connsiteY55" fmla="*/ 737916 h 1234725"/>
              <a:gd name="connsiteX56" fmla="*/ 200643 w 878203"/>
              <a:gd name="connsiteY56" fmla="*/ 733439 h 1234725"/>
              <a:gd name="connsiteX57" fmla="*/ 312085 w 878203"/>
              <a:gd name="connsiteY57" fmla="*/ 480074 h 1234725"/>
              <a:gd name="connsiteX58" fmla="*/ 684656 w 878203"/>
              <a:gd name="connsiteY58" fmla="*/ 274797 h 1234725"/>
              <a:gd name="connsiteX59" fmla="*/ 771715 w 878203"/>
              <a:gd name="connsiteY59" fmla="*/ 283846 h 1234725"/>
              <a:gd name="connsiteX60" fmla="*/ 736377 w 878203"/>
              <a:gd name="connsiteY60" fmla="*/ 364332 h 1234725"/>
              <a:gd name="connsiteX61" fmla="*/ 649414 w 878203"/>
              <a:gd name="connsiteY61" fmla="*/ 355474 h 1234725"/>
              <a:gd name="connsiteX62" fmla="*/ 541210 w 878203"/>
              <a:gd name="connsiteY62" fmla="*/ 259938 h 1234725"/>
              <a:gd name="connsiteX63" fmla="*/ 628745 w 878203"/>
              <a:gd name="connsiteY63" fmla="*/ 268987 h 1234725"/>
              <a:gd name="connsiteX64" fmla="*/ 593598 w 878203"/>
              <a:gd name="connsiteY64" fmla="*/ 349759 h 1234725"/>
              <a:gd name="connsiteX65" fmla="*/ 506158 w 878203"/>
              <a:gd name="connsiteY65" fmla="*/ 340805 h 1234725"/>
              <a:gd name="connsiteX66" fmla="*/ 397096 w 878203"/>
              <a:gd name="connsiteY66" fmla="*/ 244983 h 1234725"/>
              <a:gd name="connsiteX67" fmla="*/ 485011 w 878203"/>
              <a:gd name="connsiteY67" fmla="*/ 254127 h 1234725"/>
              <a:gd name="connsiteX68" fmla="*/ 450055 w 878203"/>
              <a:gd name="connsiteY68" fmla="*/ 335090 h 1234725"/>
              <a:gd name="connsiteX69" fmla="*/ 362139 w 878203"/>
              <a:gd name="connsiteY69" fmla="*/ 326136 h 1234725"/>
              <a:gd name="connsiteX70" fmla="*/ 737711 w 878203"/>
              <a:gd name="connsiteY70" fmla="*/ 153257 h 1234725"/>
              <a:gd name="connsiteX71" fmla="*/ 824865 w 878203"/>
              <a:gd name="connsiteY71" fmla="*/ 162496 h 1234725"/>
              <a:gd name="connsiteX72" fmla="*/ 789432 w 878203"/>
              <a:gd name="connsiteY72" fmla="*/ 243459 h 1234725"/>
              <a:gd name="connsiteX73" fmla="*/ 702278 w 878203"/>
              <a:gd name="connsiteY73" fmla="*/ 234315 h 1234725"/>
              <a:gd name="connsiteX74" fmla="*/ 594074 w 878203"/>
              <a:gd name="connsiteY74" fmla="*/ 138112 h 1234725"/>
              <a:gd name="connsiteX75" fmla="*/ 681704 w 878203"/>
              <a:gd name="connsiteY75" fmla="*/ 147351 h 1234725"/>
              <a:gd name="connsiteX76" fmla="*/ 646366 w 878203"/>
              <a:gd name="connsiteY76" fmla="*/ 228504 h 1234725"/>
              <a:gd name="connsiteX77" fmla="*/ 558831 w 878203"/>
              <a:gd name="connsiteY77" fmla="*/ 219360 h 1234725"/>
              <a:gd name="connsiteX78" fmla="*/ 449674 w 878203"/>
              <a:gd name="connsiteY78" fmla="*/ 122777 h 1234725"/>
              <a:gd name="connsiteX79" fmla="*/ 537780 w 878203"/>
              <a:gd name="connsiteY79" fmla="*/ 132111 h 1234725"/>
              <a:gd name="connsiteX80" fmla="*/ 502633 w 878203"/>
              <a:gd name="connsiteY80" fmla="*/ 213455 h 1234725"/>
              <a:gd name="connsiteX81" fmla="*/ 414622 w 878203"/>
              <a:gd name="connsiteY81" fmla="*/ 204311 h 1234725"/>
              <a:gd name="connsiteX82" fmla="*/ 790954 w 878203"/>
              <a:gd name="connsiteY82" fmla="*/ 31242 h 1234725"/>
              <a:gd name="connsiteX83" fmla="*/ 878203 w 878203"/>
              <a:gd name="connsiteY83" fmla="*/ 40672 h 1234725"/>
              <a:gd name="connsiteX84" fmla="*/ 842580 w 878203"/>
              <a:gd name="connsiteY84" fmla="*/ 122015 h 1234725"/>
              <a:gd name="connsiteX85" fmla="*/ 755331 w 878203"/>
              <a:gd name="connsiteY85" fmla="*/ 112681 h 1234725"/>
              <a:gd name="connsiteX86" fmla="*/ 647127 w 878203"/>
              <a:gd name="connsiteY86" fmla="*/ 15621 h 1234725"/>
              <a:gd name="connsiteX87" fmla="*/ 734852 w 878203"/>
              <a:gd name="connsiteY87" fmla="*/ 25146 h 1234725"/>
              <a:gd name="connsiteX88" fmla="*/ 699419 w 878203"/>
              <a:gd name="connsiteY88" fmla="*/ 106680 h 1234725"/>
              <a:gd name="connsiteX89" fmla="*/ 611694 w 878203"/>
              <a:gd name="connsiteY89" fmla="*/ 97346 h 1234725"/>
              <a:gd name="connsiteX90" fmla="*/ 502537 w 878203"/>
              <a:gd name="connsiteY90" fmla="*/ 0 h 1234725"/>
              <a:gd name="connsiteX91" fmla="*/ 590739 w 878203"/>
              <a:gd name="connsiteY91" fmla="*/ 9525 h 1234725"/>
              <a:gd name="connsiteX92" fmla="*/ 555401 w 878203"/>
              <a:gd name="connsiteY92" fmla="*/ 91345 h 1234725"/>
              <a:gd name="connsiteX93" fmla="*/ 467295 w 878203"/>
              <a:gd name="connsiteY93" fmla="*/ 82010 h 123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78203" h="1234725">
                <a:moveTo>
                  <a:pt x="322516" y="1145095"/>
                </a:moveTo>
                <a:lnTo>
                  <a:pt x="409574" y="1154144"/>
                </a:lnTo>
                <a:lnTo>
                  <a:pt x="374236" y="1234725"/>
                </a:lnTo>
                <a:lnTo>
                  <a:pt x="287273" y="1225772"/>
                </a:lnTo>
                <a:close/>
                <a:moveTo>
                  <a:pt x="179069" y="1130332"/>
                </a:moveTo>
                <a:lnTo>
                  <a:pt x="266604" y="1139381"/>
                </a:lnTo>
                <a:lnTo>
                  <a:pt x="231456" y="1220153"/>
                </a:lnTo>
                <a:lnTo>
                  <a:pt x="144017" y="1211199"/>
                </a:lnTo>
                <a:close/>
                <a:moveTo>
                  <a:pt x="34957" y="1115377"/>
                </a:moveTo>
                <a:lnTo>
                  <a:pt x="122873" y="1124426"/>
                </a:lnTo>
                <a:lnTo>
                  <a:pt x="87916" y="1205483"/>
                </a:lnTo>
                <a:lnTo>
                  <a:pt x="0" y="1196530"/>
                </a:lnTo>
                <a:close/>
                <a:moveTo>
                  <a:pt x="375475" y="1023651"/>
                </a:moveTo>
                <a:lnTo>
                  <a:pt x="462724" y="1032890"/>
                </a:lnTo>
                <a:lnTo>
                  <a:pt x="427195" y="1113757"/>
                </a:lnTo>
                <a:lnTo>
                  <a:pt x="340137" y="1104709"/>
                </a:lnTo>
                <a:close/>
                <a:moveTo>
                  <a:pt x="231934" y="1008411"/>
                </a:moveTo>
                <a:lnTo>
                  <a:pt x="319564" y="1017745"/>
                </a:lnTo>
                <a:lnTo>
                  <a:pt x="284226" y="1098803"/>
                </a:lnTo>
                <a:lnTo>
                  <a:pt x="196691" y="1089755"/>
                </a:lnTo>
                <a:close/>
                <a:moveTo>
                  <a:pt x="87533" y="993171"/>
                </a:moveTo>
                <a:lnTo>
                  <a:pt x="175639" y="1002506"/>
                </a:lnTo>
                <a:lnTo>
                  <a:pt x="140492" y="1083849"/>
                </a:lnTo>
                <a:lnTo>
                  <a:pt x="52481" y="1074705"/>
                </a:lnTo>
                <a:close/>
                <a:moveTo>
                  <a:pt x="428815" y="901542"/>
                </a:moveTo>
                <a:lnTo>
                  <a:pt x="516064" y="910972"/>
                </a:lnTo>
                <a:lnTo>
                  <a:pt x="480440" y="992315"/>
                </a:lnTo>
                <a:lnTo>
                  <a:pt x="393191" y="983076"/>
                </a:lnTo>
                <a:close/>
                <a:moveTo>
                  <a:pt x="284987" y="886016"/>
                </a:moveTo>
                <a:lnTo>
                  <a:pt x="372712" y="895446"/>
                </a:lnTo>
                <a:lnTo>
                  <a:pt x="337184" y="977075"/>
                </a:lnTo>
                <a:lnTo>
                  <a:pt x="249554" y="967741"/>
                </a:lnTo>
                <a:close/>
                <a:moveTo>
                  <a:pt x="140397" y="870395"/>
                </a:moveTo>
                <a:lnTo>
                  <a:pt x="228598" y="879920"/>
                </a:lnTo>
                <a:lnTo>
                  <a:pt x="193260" y="961740"/>
                </a:lnTo>
                <a:lnTo>
                  <a:pt x="105154" y="952310"/>
                </a:lnTo>
                <a:close/>
                <a:moveTo>
                  <a:pt x="648890" y="515032"/>
                </a:moveTo>
                <a:lnTo>
                  <a:pt x="691181" y="519318"/>
                </a:lnTo>
                <a:lnTo>
                  <a:pt x="581358" y="775446"/>
                </a:lnTo>
                <a:lnTo>
                  <a:pt x="538876" y="770874"/>
                </a:lnTo>
                <a:close/>
                <a:moveTo>
                  <a:pt x="564951" y="505363"/>
                </a:moveTo>
                <a:lnTo>
                  <a:pt x="607051" y="509649"/>
                </a:lnTo>
                <a:lnTo>
                  <a:pt x="496847" y="765110"/>
                </a:lnTo>
                <a:lnTo>
                  <a:pt x="454556" y="760538"/>
                </a:lnTo>
                <a:close/>
                <a:moveTo>
                  <a:pt x="480726" y="496267"/>
                </a:moveTo>
                <a:lnTo>
                  <a:pt x="480821" y="496267"/>
                </a:lnTo>
                <a:lnTo>
                  <a:pt x="522731" y="500553"/>
                </a:lnTo>
                <a:lnTo>
                  <a:pt x="412146" y="755442"/>
                </a:lnTo>
                <a:lnTo>
                  <a:pt x="370046" y="750870"/>
                </a:lnTo>
                <a:close/>
                <a:moveTo>
                  <a:pt x="396501" y="487837"/>
                </a:moveTo>
                <a:lnTo>
                  <a:pt x="438221" y="492123"/>
                </a:lnTo>
                <a:lnTo>
                  <a:pt x="327350" y="746346"/>
                </a:lnTo>
                <a:lnTo>
                  <a:pt x="285440" y="741773"/>
                </a:lnTo>
                <a:close/>
                <a:moveTo>
                  <a:pt x="311990" y="479979"/>
                </a:moveTo>
                <a:lnTo>
                  <a:pt x="353615" y="484265"/>
                </a:lnTo>
                <a:lnTo>
                  <a:pt x="242362" y="737916"/>
                </a:lnTo>
                <a:lnTo>
                  <a:pt x="200643" y="733439"/>
                </a:lnTo>
                <a:lnTo>
                  <a:pt x="312085" y="480074"/>
                </a:lnTo>
                <a:close/>
                <a:moveTo>
                  <a:pt x="684656" y="274797"/>
                </a:moveTo>
                <a:lnTo>
                  <a:pt x="771715" y="283846"/>
                </a:lnTo>
                <a:lnTo>
                  <a:pt x="736377" y="364332"/>
                </a:lnTo>
                <a:lnTo>
                  <a:pt x="649414" y="355474"/>
                </a:lnTo>
                <a:close/>
                <a:moveTo>
                  <a:pt x="541210" y="259938"/>
                </a:moveTo>
                <a:lnTo>
                  <a:pt x="628745" y="268987"/>
                </a:lnTo>
                <a:lnTo>
                  <a:pt x="593598" y="349759"/>
                </a:lnTo>
                <a:lnTo>
                  <a:pt x="506158" y="340805"/>
                </a:lnTo>
                <a:close/>
                <a:moveTo>
                  <a:pt x="397096" y="244983"/>
                </a:moveTo>
                <a:lnTo>
                  <a:pt x="485011" y="254127"/>
                </a:lnTo>
                <a:lnTo>
                  <a:pt x="450055" y="335090"/>
                </a:lnTo>
                <a:lnTo>
                  <a:pt x="362139" y="326136"/>
                </a:lnTo>
                <a:close/>
                <a:moveTo>
                  <a:pt x="737711" y="153257"/>
                </a:moveTo>
                <a:lnTo>
                  <a:pt x="824865" y="162496"/>
                </a:lnTo>
                <a:lnTo>
                  <a:pt x="789432" y="243459"/>
                </a:lnTo>
                <a:lnTo>
                  <a:pt x="702278" y="234315"/>
                </a:lnTo>
                <a:close/>
                <a:moveTo>
                  <a:pt x="594074" y="138112"/>
                </a:moveTo>
                <a:lnTo>
                  <a:pt x="681704" y="147351"/>
                </a:lnTo>
                <a:lnTo>
                  <a:pt x="646366" y="228504"/>
                </a:lnTo>
                <a:lnTo>
                  <a:pt x="558831" y="219360"/>
                </a:lnTo>
                <a:close/>
                <a:moveTo>
                  <a:pt x="449674" y="122777"/>
                </a:moveTo>
                <a:lnTo>
                  <a:pt x="537780" y="132111"/>
                </a:lnTo>
                <a:lnTo>
                  <a:pt x="502633" y="213455"/>
                </a:lnTo>
                <a:lnTo>
                  <a:pt x="414622" y="204311"/>
                </a:lnTo>
                <a:close/>
                <a:moveTo>
                  <a:pt x="790954" y="31242"/>
                </a:moveTo>
                <a:lnTo>
                  <a:pt x="878203" y="40672"/>
                </a:lnTo>
                <a:lnTo>
                  <a:pt x="842580" y="122015"/>
                </a:lnTo>
                <a:lnTo>
                  <a:pt x="755331" y="112681"/>
                </a:lnTo>
                <a:close/>
                <a:moveTo>
                  <a:pt x="647127" y="15621"/>
                </a:moveTo>
                <a:lnTo>
                  <a:pt x="734852" y="25146"/>
                </a:lnTo>
                <a:lnTo>
                  <a:pt x="699419" y="106680"/>
                </a:lnTo>
                <a:lnTo>
                  <a:pt x="611694" y="97346"/>
                </a:lnTo>
                <a:close/>
                <a:moveTo>
                  <a:pt x="502537" y="0"/>
                </a:moveTo>
                <a:lnTo>
                  <a:pt x="590739" y="9525"/>
                </a:lnTo>
                <a:lnTo>
                  <a:pt x="555401" y="91345"/>
                </a:lnTo>
                <a:lnTo>
                  <a:pt x="467295" y="82010"/>
                </a:lnTo>
                <a:close/>
              </a:path>
            </a:pathLst>
          </a:custGeom>
          <a:gradFill flip="none" rotWithShape="1">
            <a:gsLst>
              <a:gs pos="1282">
                <a:schemeClr val="accent2">
                  <a:alpha val="30000"/>
                </a:schemeClr>
              </a:gs>
              <a:gs pos="42000">
                <a:schemeClr val="accent2">
                  <a:alpha val="70000"/>
                </a:schemeClr>
              </a:gs>
              <a:gs pos="100000">
                <a:schemeClr val="accent1">
                  <a:alpha val="30000"/>
                </a:schemeClr>
              </a:gs>
            </a:gsLst>
            <a:lin ang="162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2" name="任意多边形: 形状 7"/>
          <p:cNvSpPr/>
          <p:nvPr userDrawn="1">
            <p:custDataLst>
              <p:tags r:id="rId66"/>
            </p:custDataLst>
          </p:nvPr>
        </p:nvSpPr>
        <p:spPr>
          <a:xfrm rot="21435505" flipH="1">
            <a:off x="4629681" y="2340923"/>
            <a:ext cx="878203" cy="1234725"/>
          </a:xfrm>
          <a:custGeom>
            <a:avLst/>
            <a:gdLst>
              <a:gd name="connsiteX0" fmla="*/ 322516 w 878203"/>
              <a:gd name="connsiteY0" fmla="*/ 1145095 h 1234725"/>
              <a:gd name="connsiteX1" fmla="*/ 409574 w 878203"/>
              <a:gd name="connsiteY1" fmla="*/ 1154144 h 1234725"/>
              <a:gd name="connsiteX2" fmla="*/ 374236 w 878203"/>
              <a:gd name="connsiteY2" fmla="*/ 1234725 h 1234725"/>
              <a:gd name="connsiteX3" fmla="*/ 287273 w 878203"/>
              <a:gd name="connsiteY3" fmla="*/ 1225772 h 1234725"/>
              <a:gd name="connsiteX4" fmla="*/ 179069 w 878203"/>
              <a:gd name="connsiteY4" fmla="*/ 1130332 h 1234725"/>
              <a:gd name="connsiteX5" fmla="*/ 266604 w 878203"/>
              <a:gd name="connsiteY5" fmla="*/ 1139381 h 1234725"/>
              <a:gd name="connsiteX6" fmla="*/ 231456 w 878203"/>
              <a:gd name="connsiteY6" fmla="*/ 1220153 h 1234725"/>
              <a:gd name="connsiteX7" fmla="*/ 144017 w 878203"/>
              <a:gd name="connsiteY7" fmla="*/ 1211199 h 1234725"/>
              <a:gd name="connsiteX8" fmla="*/ 34957 w 878203"/>
              <a:gd name="connsiteY8" fmla="*/ 1115377 h 1234725"/>
              <a:gd name="connsiteX9" fmla="*/ 122873 w 878203"/>
              <a:gd name="connsiteY9" fmla="*/ 1124426 h 1234725"/>
              <a:gd name="connsiteX10" fmla="*/ 87916 w 878203"/>
              <a:gd name="connsiteY10" fmla="*/ 1205483 h 1234725"/>
              <a:gd name="connsiteX11" fmla="*/ 0 w 878203"/>
              <a:gd name="connsiteY11" fmla="*/ 1196530 h 1234725"/>
              <a:gd name="connsiteX12" fmla="*/ 375475 w 878203"/>
              <a:gd name="connsiteY12" fmla="*/ 1023651 h 1234725"/>
              <a:gd name="connsiteX13" fmla="*/ 462724 w 878203"/>
              <a:gd name="connsiteY13" fmla="*/ 1032890 h 1234725"/>
              <a:gd name="connsiteX14" fmla="*/ 427195 w 878203"/>
              <a:gd name="connsiteY14" fmla="*/ 1113757 h 1234725"/>
              <a:gd name="connsiteX15" fmla="*/ 340137 w 878203"/>
              <a:gd name="connsiteY15" fmla="*/ 1104709 h 1234725"/>
              <a:gd name="connsiteX16" fmla="*/ 231934 w 878203"/>
              <a:gd name="connsiteY16" fmla="*/ 1008411 h 1234725"/>
              <a:gd name="connsiteX17" fmla="*/ 319564 w 878203"/>
              <a:gd name="connsiteY17" fmla="*/ 1017745 h 1234725"/>
              <a:gd name="connsiteX18" fmla="*/ 284226 w 878203"/>
              <a:gd name="connsiteY18" fmla="*/ 1098803 h 1234725"/>
              <a:gd name="connsiteX19" fmla="*/ 196691 w 878203"/>
              <a:gd name="connsiteY19" fmla="*/ 1089755 h 1234725"/>
              <a:gd name="connsiteX20" fmla="*/ 87533 w 878203"/>
              <a:gd name="connsiteY20" fmla="*/ 993171 h 1234725"/>
              <a:gd name="connsiteX21" fmla="*/ 175639 w 878203"/>
              <a:gd name="connsiteY21" fmla="*/ 1002506 h 1234725"/>
              <a:gd name="connsiteX22" fmla="*/ 140492 w 878203"/>
              <a:gd name="connsiteY22" fmla="*/ 1083849 h 1234725"/>
              <a:gd name="connsiteX23" fmla="*/ 52481 w 878203"/>
              <a:gd name="connsiteY23" fmla="*/ 1074705 h 1234725"/>
              <a:gd name="connsiteX24" fmla="*/ 428815 w 878203"/>
              <a:gd name="connsiteY24" fmla="*/ 901542 h 1234725"/>
              <a:gd name="connsiteX25" fmla="*/ 516064 w 878203"/>
              <a:gd name="connsiteY25" fmla="*/ 910972 h 1234725"/>
              <a:gd name="connsiteX26" fmla="*/ 480440 w 878203"/>
              <a:gd name="connsiteY26" fmla="*/ 992315 h 1234725"/>
              <a:gd name="connsiteX27" fmla="*/ 393191 w 878203"/>
              <a:gd name="connsiteY27" fmla="*/ 983076 h 1234725"/>
              <a:gd name="connsiteX28" fmla="*/ 284987 w 878203"/>
              <a:gd name="connsiteY28" fmla="*/ 886016 h 1234725"/>
              <a:gd name="connsiteX29" fmla="*/ 372712 w 878203"/>
              <a:gd name="connsiteY29" fmla="*/ 895446 h 1234725"/>
              <a:gd name="connsiteX30" fmla="*/ 337184 w 878203"/>
              <a:gd name="connsiteY30" fmla="*/ 977075 h 1234725"/>
              <a:gd name="connsiteX31" fmla="*/ 249554 w 878203"/>
              <a:gd name="connsiteY31" fmla="*/ 967741 h 1234725"/>
              <a:gd name="connsiteX32" fmla="*/ 140397 w 878203"/>
              <a:gd name="connsiteY32" fmla="*/ 870395 h 1234725"/>
              <a:gd name="connsiteX33" fmla="*/ 228598 w 878203"/>
              <a:gd name="connsiteY33" fmla="*/ 879920 h 1234725"/>
              <a:gd name="connsiteX34" fmla="*/ 193260 w 878203"/>
              <a:gd name="connsiteY34" fmla="*/ 961740 h 1234725"/>
              <a:gd name="connsiteX35" fmla="*/ 105154 w 878203"/>
              <a:gd name="connsiteY35" fmla="*/ 952310 h 1234725"/>
              <a:gd name="connsiteX36" fmla="*/ 648890 w 878203"/>
              <a:gd name="connsiteY36" fmla="*/ 515032 h 1234725"/>
              <a:gd name="connsiteX37" fmla="*/ 691181 w 878203"/>
              <a:gd name="connsiteY37" fmla="*/ 519318 h 1234725"/>
              <a:gd name="connsiteX38" fmla="*/ 581358 w 878203"/>
              <a:gd name="connsiteY38" fmla="*/ 775446 h 1234725"/>
              <a:gd name="connsiteX39" fmla="*/ 538876 w 878203"/>
              <a:gd name="connsiteY39" fmla="*/ 770874 h 1234725"/>
              <a:gd name="connsiteX40" fmla="*/ 564951 w 878203"/>
              <a:gd name="connsiteY40" fmla="*/ 505363 h 1234725"/>
              <a:gd name="connsiteX41" fmla="*/ 607051 w 878203"/>
              <a:gd name="connsiteY41" fmla="*/ 509649 h 1234725"/>
              <a:gd name="connsiteX42" fmla="*/ 496847 w 878203"/>
              <a:gd name="connsiteY42" fmla="*/ 765110 h 1234725"/>
              <a:gd name="connsiteX43" fmla="*/ 454556 w 878203"/>
              <a:gd name="connsiteY43" fmla="*/ 760538 h 1234725"/>
              <a:gd name="connsiteX44" fmla="*/ 480726 w 878203"/>
              <a:gd name="connsiteY44" fmla="*/ 496267 h 1234725"/>
              <a:gd name="connsiteX45" fmla="*/ 480821 w 878203"/>
              <a:gd name="connsiteY45" fmla="*/ 496267 h 1234725"/>
              <a:gd name="connsiteX46" fmla="*/ 522731 w 878203"/>
              <a:gd name="connsiteY46" fmla="*/ 500553 h 1234725"/>
              <a:gd name="connsiteX47" fmla="*/ 412146 w 878203"/>
              <a:gd name="connsiteY47" fmla="*/ 755442 h 1234725"/>
              <a:gd name="connsiteX48" fmla="*/ 370046 w 878203"/>
              <a:gd name="connsiteY48" fmla="*/ 750870 h 1234725"/>
              <a:gd name="connsiteX49" fmla="*/ 396501 w 878203"/>
              <a:gd name="connsiteY49" fmla="*/ 487837 h 1234725"/>
              <a:gd name="connsiteX50" fmla="*/ 438221 w 878203"/>
              <a:gd name="connsiteY50" fmla="*/ 492123 h 1234725"/>
              <a:gd name="connsiteX51" fmla="*/ 327350 w 878203"/>
              <a:gd name="connsiteY51" fmla="*/ 746346 h 1234725"/>
              <a:gd name="connsiteX52" fmla="*/ 285440 w 878203"/>
              <a:gd name="connsiteY52" fmla="*/ 741773 h 1234725"/>
              <a:gd name="connsiteX53" fmla="*/ 311990 w 878203"/>
              <a:gd name="connsiteY53" fmla="*/ 479979 h 1234725"/>
              <a:gd name="connsiteX54" fmla="*/ 353615 w 878203"/>
              <a:gd name="connsiteY54" fmla="*/ 484265 h 1234725"/>
              <a:gd name="connsiteX55" fmla="*/ 242362 w 878203"/>
              <a:gd name="connsiteY55" fmla="*/ 737916 h 1234725"/>
              <a:gd name="connsiteX56" fmla="*/ 200643 w 878203"/>
              <a:gd name="connsiteY56" fmla="*/ 733439 h 1234725"/>
              <a:gd name="connsiteX57" fmla="*/ 312085 w 878203"/>
              <a:gd name="connsiteY57" fmla="*/ 480074 h 1234725"/>
              <a:gd name="connsiteX58" fmla="*/ 684656 w 878203"/>
              <a:gd name="connsiteY58" fmla="*/ 274797 h 1234725"/>
              <a:gd name="connsiteX59" fmla="*/ 771715 w 878203"/>
              <a:gd name="connsiteY59" fmla="*/ 283846 h 1234725"/>
              <a:gd name="connsiteX60" fmla="*/ 736377 w 878203"/>
              <a:gd name="connsiteY60" fmla="*/ 364332 h 1234725"/>
              <a:gd name="connsiteX61" fmla="*/ 649414 w 878203"/>
              <a:gd name="connsiteY61" fmla="*/ 355474 h 1234725"/>
              <a:gd name="connsiteX62" fmla="*/ 541210 w 878203"/>
              <a:gd name="connsiteY62" fmla="*/ 259938 h 1234725"/>
              <a:gd name="connsiteX63" fmla="*/ 628745 w 878203"/>
              <a:gd name="connsiteY63" fmla="*/ 268987 h 1234725"/>
              <a:gd name="connsiteX64" fmla="*/ 593598 w 878203"/>
              <a:gd name="connsiteY64" fmla="*/ 349759 h 1234725"/>
              <a:gd name="connsiteX65" fmla="*/ 506158 w 878203"/>
              <a:gd name="connsiteY65" fmla="*/ 340805 h 1234725"/>
              <a:gd name="connsiteX66" fmla="*/ 397096 w 878203"/>
              <a:gd name="connsiteY66" fmla="*/ 244983 h 1234725"/>
              <a:gd name="connsiteX67" fmla="*/ 485011 w 878203"/>
              <a:gd name="connsiteY67" fmla="*/ 254127 h 1234725"/>
              <a:gd name="connsiteX68" fmla="*/ 450055 w 878203"/>
              <a:gd name="connsiteY68" fmla="*/ 335090 h 1234725"/>
              <a:gd name="connsiteX69" fmla="*/ 362139 w 878203"/>
              <a:gd name="connsiteY69" fmla="*/ 326136 h 1234725"/>
              <a:gd name="connsiteX70" fmla="*/ 737711 w 878203"/>
              <a:gd name="connsiteY70" fmla="*/ 153257 h 1234725"/>
              <a:gd name="connsiteX71" fmla="*/ 824865 w 878203"/>
              <a:gd name="connsiteY71" fmla="*/ 162496 h 1234725"/>
              <a:gd name="connsiteX72" fmla="*/ 789432 w 878203"/>
              <a:gd name="connsiteY72" fmla="*/ 243459 h 1234725"/>
              <a:gd name="connsiteX73" fmla="*/ 702278 w 878203"/>
              <a:gd name="connsiteY73" fmla="*/ 234315 h 1234725"/>
              <a:gd name="connsiteX74" fmla="*/ 594074 w 878203"/>
              <a:gd name="connsiteY74" fmla="*/ 138112 h 1234725"/>
              <a:gd name="connsiteX75" fmla="*/ 681704 w 878203"/>
              <a:gd name="connsiteY75" fmla="*/ 147351 h 1234725"/>
              <a:gd name="connsiteX76" fmla="*/ 646366 w 878203"/>
              <a:gd name="connsiteY76" fmla="*/ 228504 h 1234725"/>
              <a:gd name="connsiteX77" fmla="*/ 558831 w 878203"/>
              <a:gd name="connsiteY77" fmla="*/ 219360 h 1234725"/>
              <a:gd name="connsiteX78" fmla="*/ 449674 w 878203"/>
              <a:gd name="connsiteY78" fmla="*/ 122777 h 1234725"/>
              <a:gd name="connsiteX79" fmla="*/ 537780 w 878203"/>
              <a:gd name="connsiteY79" fmla="*/ 132111 h 1234725"/>
              <a:gd name="connsiteX80" fmla="*/ 502633 w 878203"/>
              <a:gd name="connsiteY80" fmla="*/ 213455 h 1234725"/>
              <a:gd name="connsiteX81" fmla="*/ 414622 w 878203"/>
              <a:gd name="connsiteY81" fmla="*/ 204311 h 1234725"/>
              <a:gd name="connsiteX82" fmla="*/ 790954 w 878203"/>
              <a:gd name="connsiteY82" fmla="*/ 31242 h 1234725"/>
              <a:gd name="connsiteX83" fmla="*/ 878203 w 878203"/>
              <a:gd name="connsiteY83" fmla="*/ 40672 h 1234725"/>
              <a:gd name="connsiteX84" fmla="*/ 842580 w 878203"/>
              <a:gd name="connsiteY84" fmla="*/ 122015 h 1234725"/>
              <a:gd name="connsiteX85" fmla="*/ 755331 w 878203"/>
              <a:gd name="connsiteY85" fmla="*/ 112681 h 1234725"/>
              <a:gd name="connsiteX86" fmla="*/ 647127 w 878203"/>
              <a:gd name="connsiteY86" fmla="*/ 15621 h 1234725"/>
              <a:gd name="connsiteX87" fmla="*/ 734852 w 878203"/>
              <a:gd name="connsiteY87" fmla="*/ 25146 h 1234725"/>
              <a:gd name="connsiteX88" fmla="*/ 699419 w 878203"/>
              <a:gd name="connsiteY88" fmla="*/ 106680 h 1234725"/>
              <a:gd name="connsiteX89" fmla="*/ 611694 w 878203"/>
              <a:gd name="connsiteY89" fmla="*/ 97346 h 1234725"/>
              <a:gd name="connsiteX90" fmla="*/ 502537 w 878203"/>
              <a:gd name="connsiteY90" fmla="*/ 0 h 1234725"/>
              <a:gd name="connsiteX91" fmla="*/ 590739 w 878203"/>
              <a:gd name="connsiteY91" fmla="*/ 9525 h 1234725"/>
              <a:gd name="connsiteX92" fmla="*/ 555401 w 878203"/>
              <a:gd name="connsiteY92" fmla="*/ 91345 h 1234725"/>
              <a:gd name="connsiteX93" fmla="*/ 467295 w 878203"/>
              <a:gd name="connsiteY93" fmla="*/ 82010 h 123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78203" h="1234725">
                <a:moveTo>
                  <a:pt x="322516" y="1145095"/>
                </a:moveTo>
                <a:lnTo>
                  <a:pt x="409574" y="1154144"/>
                </a:lnTo>
                <a:lnTo>
                  <a:pt x="374236" y="1234725"/>
                </a:lnTo>
                <a:lnTo>
                  <a:pt x="287273" y="1225772"/>
                </a:lnTo>
                <a:close/>
                <a:moveTo>
                  <a:pt x="179069" y="1130332"/>
                </a:moveTo>
                <a:lnTo>
                  <a:pt x="266604" y="1139381"/>
                </a:lnTo>
                <a:lnTo>
                  <a:pt x="231456" y="1220153"/>
                </a:lnTo>
                <a:lnTo>
                  <a:pt x="144017" y="1211199"/>
                </a:lnTo>
                <a:close/>
                <a:moveTo>
                  <a:pt x="34957" y="1115377"/>
                </a:moveTo>
                <a:lnTo>
                  <a:pt x="122873" y="1124426"/>
                </a:lnTo>
                <a:lnTo>
                  <a:pt x="87916" y="1205483"/>
                </a:lnTo>
                <a:lnTo>
                  <a:pt x="0" y="1196530"/>
                </a:lnTo>
                <a:close/>
                <a:moveTo>
                  <a:pt x="375475" y="1023651"/>
                </a:moveTo>
                <a:lnTo>
                  <a:pt x="462724" y="1032890"/>
                </a:lnTo>
                <a:lnTo>
                  <a:pt x="427195" y="1113757"/>
                </a:lnTo>
                <a:lnTo>
                  <a:pt x="340137" y="1104709"/>
                </a:lnTo>
                <a:close/>
                <a:moveTo>
                  <a:pt x="231934" y="1008411"/>
                </a:moveTo>
                <a:lnTo>
                  <a:pt x="319564" y="1017745"/>
                </a:lnTo>
                <a:lnTo>
                  <a:pt x="284226" y="1098803"/>
                </a:lnTo>
                <a:lnTo>
                  <a:pt x="196691" y="1089755"/>
                </a:lnTo>
                <a:close/>
                <a:moveTo>
                  <a:pt x="87533" y="993171"/>
                </a:moveTo>
                <a:lnTo>
                  <a:pt x="175639" y="1002506"/>
                </a:lnTo>
                <a:lnTo>
                  <a:pt x="140492" y="1083849"/>
                </a:lnTo>
                <a:lnTo>
                  <a:pt x="52481" y="1074705"/>
                </a:lnTo>
                <a:close/>
                <a:moveTo>
                  <a:pt x="428815" y="901542"/>
                </a:moveTo>
                <a:lnTo>
                  <a:pt x="516064" y="910972"/>
                </a:lnTo>
                <a:lnTo>
                  <a:pt x="480440" y="992315"/>
                </a:lnTo>
                <a:lnTo>
                  <a:pt x="393191" y="983076"/>
                </a:lnTo>
                <a:close/>
                <a:moveTo>
                  <a:pt x="284987" y="886016"/>
                </a:moveTo>
                <a:lnTo>
                  <a:pt x="372712" y="895446"/>
                </a:lnTo>
                <a:lnTo>
                  <a:pt x="337184" y="977075"/>
                </a:lnTo>
                <a:lnTo>
                  <a:pt x="249554" y="967741"/>
                </a:lnTo>
                <a:close/>
                <a:moveTo>
                  <a:pt x="140397" y="870395"/>
                </a:moveTo>
                <a:lnTo>
                  <a:pt x="228598" y="879920"/>
                </a:lnTo>
                <a:lnTo>
                  <a:pt x="193260" y="961740"/>
                </a:lnTo>
                <a:lnTo>
                  <a:pt x="105154" y="952310"/>
                </a:lnTo>
                <a:close/>
                <a:moveTo>
                  <a:pt x="648890" y="515032"/>
                </a:moveTo>
                <a:lnTo>
                  <a:pt x="691181" y="519318"/>
                </a:lnTo>
                <a:lnTo>
                  <a:pt x="581358" y="775446"/>
                </a:lnTo>
                <a:lnTo>
                  <a:pt x="538876" y="770874"/>
                </a:lnTo>
                <a:close/>
                <a:moveTo>
                  <a:pt x="564951" y="505363"/>
                </a:moveTo>
                <a:lnTo>
                  <a:pt x="607051" y="509649"/>
                </a:lnTo>
                <a:lnTo>
                  <a:pt x="496847" y="765110"/>
                </a:lnTo>
                <a:lnTo>
                  <a:pt x="454556" y="760538"/>
                </a:lnTo>
                <a:close/>
                <a:moveTo>
                  <a:pt x="480726" y="496267"/>
                </a:moveTo>
                <a:lnTo>
                  <a:pt x="480821" y="496267"/>
                </a:lnTo>
                <a:lnTo>
                  <a:pt x="522731" y="500553"/>
                </a:lnTo>
                <a:lnTo>
                  <a:pt x="412146" y="755442"/>
                </a:lnTo>
                <a:lnTo>
                  <a:pt x="370046" y="750870"/>
                </a:lnTo>
                <a:close/>
                <a:moveTo>
                  <a:pt x="396501" y="487837"/>
                </a:moveTo>
                <a:lnTo>
                  <a:pt x="438221" y="492123"/>
                </a:lnTo>
                <a:lnTo>
                  <a:pt x="327350" y="746346"/>
                </a:lnTo>
                <a:lnTo>
                  <a:pt x="285440" y="741773"/>
                </a:lnTo>
                <a:close/>
                <a:moveTo>
                  <a:pt x="311990" y="479979"/>
                </a:moveTo>
                <a:lnTo>
                  <a:pt x="353615" y="484265"/>
                </a:lnTo>
                <a:lnTo>
                  <a:pt x="242362" y="737916"/>
                </a:lnTo>
                <a:lnTo>
                  <a:pt x="200643" y="733439"/>
                </a:lnTo>
                <a:lnTo>
                  <a:pt x="312085" y="480074"/>
                </a:lnTo>
                <a:close/>
                <a:moveTo>
                  <a:pt x="684656" y="274797"/>
                </a:moveTo>
                <a:lnTo>
                  <a:pt x="771715" y="283846"/>
                </a:lnTo>
                <a:lnTo>
                  <a:pt x="736377" y="364332"/>
                </a:lnTo>
                <a:lnTo>
                  <a:pt x="649414" y="355474"/>
                </a:lnTo>
                <a:close/>
                <a:moveTo>
                  <a:pt x="541210" y="259938"/>
                </a:moveTo>
                <a:lnTo>
                  <a:pt x="628745" y="268987"/>
                </a:lnTo>
                <a:lnTo>
                  <a:pt x="593598" y="349759"/>
                </a:lnTo>
                <a:lnTo>
                  <a:pt x="506158" y="340805"/>
                </a:lnTo>
                <a:close/>
                <a:moveTo>
                  <a:pt x="397096" y="244983"/>
                </a:moveTo>
                <a:lnTo>
                  <a:pt x="485011" y="254127"/>
                </a:lnTo>
                <a:lnTo>
                  <a:pt x="450055" y="335090"/>
                </a:lnTo>
                <a:lnTo>
                  <a:pt x="362139" y="326136"/>
                </a:lnTo>
                <a:close/>
                <a:moveTo>
                  <a:pt x="737711" y="153257"/>
                </a:moveTo>
                <a:lnTo>
                  <a:pt x="824865" y="162496"/>
                </a:lnTo>
                <a:lnTo>
                  <a:pt x="789432" y="243459"/>
                </a:lnTo>
                <a:lnTo>
                  <a:pt x="702278" y="234315"/>
                </a:lnTo>
                <a:close/>
                <a:moveTo>
                  <a:pt x="594074" y="138112"/>
                </a:moveTo>
                <a:lnTo>
                  <a:pt x="681704" y="147351"/>
                </a:lnTo>
                <a:lnTo>
                  <a:pt x="646366" y="228504"/>
                </a:lnTo>
                <a:lnTo>
                  <a:pt x="558831" y="219360"/>
                </a:lnTo>
                <a:close/>
                <a:moveTo>
                  <a:pt x="449674" y="122777"/>
                </a:moveTo>
                <a:lnTo>
                  <a:pt x="537780" y="132111"/>
                </a:lnTo>
                <a:lnTo>
                  <a:pt x="502633" y="213455"/>
                </a:lnTo>
                <a:lnTo>
                  <a:pt x="414622" y="204311"/>
                </a:lnTo>
                <a:close/>
                <a:moveTo>
                  <a:pt x="790954" y="31242"/>
                </a:moveTo>
                <a:lnTo>
                  <a:pt x="878203" y="40672"/>
                </a:lnTo>
                <a:lnTo>
                  <a:pt x="842580" y="122015"/>
                </a:lnTo>
                <a:lnTo>
                  <a:pt x="755331" y="112681"/>
                </a:lnTo>
                <a:close/>
                <a:moveTo>
                  <a:pt x="647127" y="15621"/>
                </a:moveTo>
                <a:lnTo>
                  <a:pt x="734852" y="25146"/>
                </a:lnTo>
                <a:lnTo>
                  <a:pt x="699419" y="106680"/>
                </a:lnTo>
                <a:lnTo>
                  <a:pt x="611694" y="97346"/>
                </a:lnTo>
                <a:close/>
                <a:moveTo>
                  <a:pt x="502537" y="0"/>
                </a:moveTo>
                <a:lnTo>
                  <a:pt x="590739" y="9525"/>
                </a:lnTo>
                <a:lnTo>
                  <a:pt x="555401" y="91345"/>
                </a:lnTo>
                <a:lnTo>
                  <a:pt x="467295" y="82010"/>
                </a:lnTo>
                <a:close/>
              </a:path>
            </a:pathLst>
          </a:custGeom>
          <a:gradFill flip="none" rotWithShape="1">
            <a:gsLst>
              <a:gs pos="1282">
                <a:schemeClr val="accent2">
                  <a:alpha val="30000"/>
                </a:schemeClr>
              </a:gs>
              <a:gs pos="42000">
                <a:schemeClr val="accent2">
                  <a:alpha val="77000"/>
                </a:schemeClr>
              </a:gs>
              <a:gs pos="100000">
                <a:schemeClr val="accent1">
                  <a:alpha val="30000"/>
                </a:schemeClr>
              </a:gs>
            </a:gsLst>
            <a:lin ang="162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7" name="副标题 2"/>
          <p:cNvSpPr>
            <a:spLocks noGrp="1"/>
          </p:cNvSpPr>
          <p:nvPr userDrawn="1">
            <p:ph type="body" idx="16389" hasCustomPrompt="1"/>
            <p:custDataLst>
              <p:tags r:id="rId67"/>
            </p:custDataLst>
          </p:nvPr>
        </p:nvSpPr>
        <p:spPr>
          <a:xfrm>
            <a:off x="5726642" y="2667000"/>
            <a:ext cx="5449358" cy="457200"/>
          </a:xfrm>
        </p:spPr>
        <p:txBody>
          <a:bodyPr vert="horz" wrap="square" lIns="0" tIns="0" rIns="0" bIns="0" anchor="t" anchorCtr="0">
            <a:normAutofit/>
          </a:bodyPr>
          <a:lstStyle>
            <a:lvl1pPr marL="0" indent="0" algn="r">
              <a:lnSpc>
                <a:spcPct val="125000"/>
              </a:lnSpc>
              <a:spcBef>
                <a:spcPct val="0"/>
              </a:spcBef>
              <a:spcAft>
                <a:spcPct val="0"/>
              </a:spcAft>
              <a:buNone/>
              <a:defRPr lang="zh-CN" altLang="en-US" sz="2400" b="1" u="none" strike="noStrike" kern="1200" cap="all" spc="0" normalizeH="0" baseline="0" dirty="0">
                <a:ln>
                  <a:solidFill>
                    <a:schemeClr val="accent1">
                      <a:alpha val="60000"/>
                    </a:schemeClr>
                  </a:solidFill>
                </a:ln>
                <a:solidFill>
                  <a:schemeClr val="accent1">
                    <a:alpha val="50000"/>
                  </a:schemeClr>
                </a:solidFill>
                <a:uFillTx/>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THE END</a:t>
            </a:r>
            <a:endParaRPr lang="zh-CN" altLang="en-US" dirty="0"/>
          </a:p>
        </p:txBody>
      </p:sp>
      <p:sp>
        <p:nvSpPr>
          <p:cNvPr id="6" name="标题 1"/>
          <p:cNvSpPr>
            <a:spLocks noGrp="1"/>
          </p:cNvSpPr>
          <p:nvPr userDrawn="1">
            <p:ph type="ctrTitle" idx="16388" hasCustomPrompt="1"/>
            <p:custDataLst>
              <p:tags r:id="rId68"/>
            </p:custDataLst>
          </p:nvPr>
        </p:nvSpPr>
        <p:spPr>
          <a:xfrm>
            <a:off x="5724878" y="3175000"/>
            <a:ext cx="5451122" cy="1016000"/>
          </a:xfrm>
        </p:spPr>
        <p:txBody>
          <a:bodyPr vert="horz" wrap="square" lIns="0" tIns="0" rIns="0" bIns="0" anchor="t" anchorCtr="0">
            <a:normAutofit/>
          </a:bodyPr>
          <a:lstStyle>
            <a:lvl1pPr marL="0" indent="0" algn="r">
              <a:lnSpc>
                <a:spcPct val="100000"/>
              </a:lnSpc>
              <a:spcBef>
                <a:spcPct val="0"/>
              </a:spcBef>
              <a:spcAft>
                <a:spcPct val="0"/>
              </a:spcAft>
              <a:buNone/>
              <a:defRPr sz="6400" spc="0">
                <a:gradFill>
                  <a:gsLst>
                    <a:gs pos="24000">
                      <a:schemeClr val="tx1"/>
                    </a:gs>
                    <a:gs pos="91000">
                      <a:schemeClr val="accent1"/>
                    </a:gs>
                  </a:gsLst>
                  <a:lin ang="2700000" scaled="1"/>
                </a:gradFill>
              </a:defRPr>
            </a:lvl1pPr>
          </a:lstStyle>
          <a:p>
            <a:r>
              <a:rPr lang="zh-CN" altLang="en-US" dirty="0"/>
              <a:t>谢谢观看</a:t>
            </a:r>
            <a:endParaRPr lang="zh-CN"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目录页">
    <p:bg>
      <p:bgRef idx="1001">
        <a:schemeClr val="bg2"/>
      </p:bgRef>
    </p:bg>
    <p:spTree>
      <p:nvGrpSpPr>
        <p:cNvPr id="1" name=""/>
        <p:cNvGrpSpPr/>
        <p:nvPr/>
      </p:nvGrpSpPr>
      <p:grpSpPr>
        <a:xfrm>
          <a:off x="0" y="0"/>
          <a:ext cx="0" cy="0"/>
          <a:chOff x="0" y="0"/>
          <a:chExt cx="0" cy="0"/>
        </a:xfrm>
      </p:grpSpPr>
      <p:sp>
        <p:nvSpPr>
          <p:cNvPr id="8" name="日期占位符 3"/>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4"/>
          <p:cNvSpPr>
            <a:spLocks noGrp="1"/>
          </p:cNvSpPr>
          <p:nvPr>
            <p:ph type="ftr" sz="quarter" idx="11"/>
            <p:custDataLst>
              <p:tags r:id="rId3"/>
            </p:custDataLst>
          </p:nvPr>
        </p:nvSpPr>
        <p:spPr/>
        <p:txBody>
          <a:bodyPr/>
          <a:lstStyle/>
          <a:p>
            <a:endParaRPr lang="zh-CN" altLang="en-US"/>
          </a:p>
        </p:txBody>
      </p:sp>
      <p:sp>
        <p:nvSpPr>
          <p:cNvPr id="10" name="灯片编号占位符 5"/>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11" name="Subtitle 10"/>
          <p:cNvSpPr>
            <a:spLocks noGrp="1"/>
          </p:cNvSpPr>
          <p:nvPr>
            <p:ph type="subTitle" idx="17826305"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Title 11"/>
          <p:cNvSpPr>
            <a:spLocks noGrp="1"/>
          </p:cNvSpPr>
          <p:nvPr>
            <p:ph type="ctrTitle" idx="17826049"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Text Placeholder 12"/>
          <p:cNvSpPr>
            <a:spLocks noGrp="1"/>
          </p:cNvSpPr>
          <p:nvPr>
            <p:ph type="body" idx="319883777" hasCustomPrompt="1"/>
            <p:custDataLst>
              <p:tags r:id="rId7"/>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319883522" hasCustomPrompt="1"/>
            <p:custDataLst>
              <p:tags r:id="rId8"/>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Text Placeholder 14"/>
          <p:cNvSpPr>
            <a:spLocks noGrp="1"/>
          </p:cNvSpPr>
          <p:nvPr>
            <p:ph type="body" idx="51446017" hasCustomPrompt="1"/>
            <p:custDataLst>
              <p:tags r:id="rId9"/>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Text Placeholder 15"/>
          <p:cNvSpPr>
            <a:spLocks noGrp="1"/>
          </p:cNvSpPr>
          <p:nvPr>
            <p:ph type="body" idx="319949313" hasCustomPrompt="1"/>
            <p:custDataLst>
              <p:tags r:id="rId10"/>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319949058" hasCustomPrompt="1"/>
            <p:custDataLst>
              <p:tags r:id="rId11"/>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Text Placeholder 17"/>
          <p:cNvSpPr>
            <a:spLocks noGrp="1"/>
          </p:cNvSpPr>
          <p:nvPr>
            <p:ph type="body" idx="51511553" hasCustomPrompt="1"/>
            <p:custDataLst>
              <p:tags r:id="rId12"/>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Text Placeholder 18"/>
          <p:cNvSpPr>
            <a:spLocks noGrp="1"/>
          </p:cNvSpPr>
          <p:nvPr>
            <p:ph type="body" idx="320014849" hasCustomPrompt="1"/>
            <p:custDataLst>
              <p:tags r:id="rId13"/>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320014594" hasCustomPrompt="1"/>
            <p:custDataLst>
              <p:tags r:id="rId14"/>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Text Placeholder 20"/>
          <p:cNvSpPr>
            <a:spLocks noGrp="1"/>
          </p:cNvSpPr>
          <p:nvPr>
            <p:ph type="body" idx="51577089" hasCustomPrompt="1"/>
            <p:custDataLst>
              <p:tags r:id="rId15"/>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Text Placeholder 21"/>
          <p:cNvSpPr>
            <a:spLocks noGrp="1"/>
          </p:cNvSpPr>
          <p:nvPr>
            <p:ph type="body" idx="320080385" hasCustomPrompt="1"/>
            <p:custDataLst>
              <p:tags r:id="rId16"/>
            </p:custDataLst>
          </p:nvPr>
        </p:nvSpPr>
        <p:spPr>
          <a:xfrm>
            <a:off x="79946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04</a:t>
            </a:r>
            <a:endParaRPr lang="zh-CN" altLang="en-US" smtClean="0"/>
          </a:p>
        </p:txBody>
      </p:sp>
      <p:sp>
        <p:nvSpPr>
          <p:cNvPr id="23" name="装饰  2"/>
          <p:cNvSpPr>
            <a:spLocks noGrp="1"/>
          </p:cNvSpPr>
          <p:nvPr>
            <p:ph type="body" idx="320080130" hasCustomPrompt="1"/>
            <p:custDataLst>
              <p:tags r:id="rId17"/>
            </p:custDataLst>
          </p:nvPr>
        </p:nvSpPr>
        <p:spPr>
          <a:xfrm>
            <a:off x="87757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Text Placeholder 23"/>
          <p:cNvSpPr>
            <a:spLocks noGrp="1"/>
          </p:cNvSpPr>
          <p:nvPr>
            <p:ph type="body" idx="51642625" hasCustomPrompt="1"/>
            <p:custDataLst>
              <p:tags r:id="rId18"/>
            </p:custDataLst>
          </p:nvPr>
        </p:nvSpPr>
        <p:spPr>
          <a:xfrm>
            <a:off x="90043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8" Type="http://schemas.openxmlformats.org/officeDocument/2006/relationships/theme" Target="../theme/theme2.xml"/><Relationship Id="rId77" Type="http://schemas.openxmlformats.org/officeDocument/2006/relationships/tags" Target="../tags/tag744.xml"/><Relationship Id="rId76" Type="http://schemas.openxmlformats.org/officeDocument/2006/relationships/tags" Target="../tags/tag743.xml"/><Relationship Id="rId75" Type="http://schemas.openxmlformats.org/officeDocument/2006/relationships/tags" Target="../tags/tag742.xml"/><Relationship Id="rId74" Type="http://schemas.openxmlformats.org/officeDocument/2006/relationships/tags" Target="../tags/tag741.xml"/><Relationship Id="rId73" Type="http://schemas.openxmlformats.org/officeDocument/2006/relationships/tags" Target="../tags/tag740.xml"/><Relationship Id="rId72" Type="http://schemas.openxmlformats.org/officeDocument/2006/relationships/tags" Target="../tags/tag739.xml"/><Relationship Id="rId71" Type="http://schemas.openxmlformats.org/officeDocument/2006/relationships/tags" Target="../tags/tag738.xml"/><Relationship Id="rId70" Type="http://schemas.openxmlformats.org/officeDocument/2006/relationships/tags" Target="../tags/tag737.xml"/><Relationship Id="rId7" Type="http://schemas.openxmlformats.org/officeDocument/2006/relationships/slideLayout" Target="../slideLayouts/slideLayout17.xml"/><Relationship Id="rId69" Type="http://schemas.openxmlformats.org/officeDocument/2006/relationships/tags" Target="../tags/tag736.xml"/><Relationship Id="rId68" Type="http://schemas.openxmlformats.org/officeDocument/2006/relationships/tags" Target="../tags/tag735.xml"/><Relationship Id="rId67" Type="http://schemas.openxmlformats.org/officeDocument/2006/relationships/tags" Target="../tags/tag734.xml"/><Relationship Id="rId66" Type="http://schemas.openxmlformats.org/officeDocument/2006/relationships/tags" Target="../tags/tag733.xml"/><Relationship Id="rId65" Type="http://schemas.openxmlformats.org/officeDocument/2006/relationships/tags" Target="../tags/tag732.xml"/><Relationship Id="rId64" Type="http://schemas.openxmlformats.org/officeDocument/2006/relationships/tags" Target="../tags/tag731.xml"/><Relationship Id="rId63" Type="http://schemas.openxmlformats.org/officeDocument/2006/relationships/slideLayout" Target="../slideLayouts/slideLayout73.xml"/><Relationship Id="rId62" Type="http://schemas.openxmlformats.org/officeDocument/2006/relationships/slideLayout" Target="../slideLayouts/slideLayout72.xml"/><Relationship Id="rId61" Type="http://schemas.openxmlformats.org/officeDocument/2006/relationships/slideLayout" Target="../slideLayouts/slideLayout71.xml"/><Relationship Id="rId60" Type="http://schemas.openxmlformats.org/officeDocument/2006/relationships/slideLayout" Target="../slideLayouts/slideLayout70.xml"/><Relationship Id="rId6" Type="http://schemas.openxmlformats.org/officeDocument/2006/relationships/slideLayout" Target="../slideLayouts/slideLayout16.xml"/><Relationship Id="rId59" Type="http://schemas.openxmlformats.org/officeDocument/2006/relationships/slideLayout" Target="../slideLayouts/slideLayout69.xml"/><Relationship Id="rId58" Type="http://schemas.openxmlformats.org/officeDocument/2006/relationships/slideLayout" Target="../slideLayouts/slideLayout68.xml"/><Relationship Id="rId57" Type="http://schemas.openxmlformats.org/officeDocument/2006/relationships/slideLayout" Target="../slideLayouts/slideLayout67.xml"/><Relationship Id="rId56" Type="http://schemas.openxmlformats.org/officeDocument/2006/relationships/slideLayout" Target="../slideLayouts/slideLayout66.xml"/><Relationship Id="rId55" Type="http://schemas.openxmlformats.org/officeDocument/2006/relationships/slideLayout" Target="../slideLayouts/slideLayout65.xml"/><Relationship Id="rId54" Type="http://schemas.openxmlformats.org/officeDocument/2006/relationships/slideLayout" Target="../slideLayouts/slideLayout64.xml"/><Relationship Id="rId53" Type="http://schemas.openxmlformats.org/officeDocument/2006/relationships/slideLayout" Target="../slideLayouts/slideLayout63.xml"/><Relationship Id="rId52" Type="http://schemas.openxmlformats.org/officeDocument/2006/relationships/slideLayout" Target="../slideLayouts/slideLayout62.xml"/><Relationship Id="rId51" Type="http://schemas.openxmlformats.org/officeDocument/2006/relationships/slideLayout" Target="../slideLayouts/slideLayout61.xml"/><Relationship Id="rId50" Type="http://schemas.openxmlformats.org/officeDocument/2006/relationships/slideLayout" Target="../slideLayouts/slideLayout60.xml"/><Relationship Id="rId5" Type="http://schemas.openxmlformats.org/officeDocument/2006/relationships/slideLayout" Target="../slideLayouts/slideLayout15.xml"/><Relationship Id="rId49" Type="http://schemas.openxmlformats.org/officeDocument/2006/relationships/slideLayout" Target="../slideLayouts/slideLayout5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44" Type="http://schemas.openxmlformats.org/officeDocument/2006/relationships/slideLayout" Target="../slideLayouts/slideLayout54.xml"/><Relationship Id="rId43" Type="http://schemas.openxmlformats.org/officeDocument/2006/relationships/slideLayout" Target="../slideLayouts/slideLayout53.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0" Type="http://schemas.openxmlformats.org/officeDocument/2006/relationships/slideLayout" Target="../slideLayouts/slideLayout50.xml"/><Relationship Id="rId4" Type="http://schemas.openxmlformats.org/officeDocument/2006/relationships/slideLayout" Target="../slideLayouts/slideLayout14.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 Type="http://schemas.openxmlformats.org/officeDocument/2006/relationships/slideLayout" Target="../slideLayouts/slideLayout13.xml"/><Relationship Id="rId29" Type="http://schemas.openxmlformats.org/officeDocument/2006/relationships/slideLayout" Target="../slideLayouts/slideLayout3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0" Type="http://schemas.openxmlformats.org/officeDocument/2006/relationships/slideLayout" Target="../slideLayouts/slideLayout30.xml"/><Relationship Id="rId2" Type="http://schemas.openxmlformats.org/officeDocument/2006/relationships/slideLayout" Target="../slideLayouts/slideLayout12.xml"/><Relationship Id="rId19" Type="http://schemas.openxmlformats.org/officeDocument/2006/relationships/slideLayout" Target="../slideLayouts/slideLayout2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4" name="矩形 13"/>
          <p:cNvSpPr/>
          <p:nvPr userDrawn="1">
            <p:custDataLst>
              <p:tags r:id="rId64"/>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65"/>
            </p:custDataLst>
          </p:nvPr>
        </p:nvSpPr>
        <p:spPr>
          <a:xfrm>
            <a:off x="0" y="0"/>
            <a:ext cx="12192000" cy="6858000"/>
          </a:xfrm>
          <a:prstGeom prst="rect">
            <a:avLst/>
          </a:prstGeom>
          <a:gradFill flip="none" rotWithShape="1">
            <a:gsLst>
              <a:gs pos="22000">
                <a:schemeClr val="accent1">
                  <a:alpha val="0"/>
                </a:schemeClr>
              </a:gs>
              <a:gs pos="0">
                <a:schemeClr val="accent1">
                  <a:alpha val="30000"/>
                </a:schemeClr>
              </a:gs>
              <a:gs pos="72000">
                <a:schemeClr val="accent1">
                  <a:alpha val="0"/>
                </a:schemeClr>
              </a:gs>
              <a:gs pos="100000">
                <a:schemeClr val="accent1">
                  <a:alpha val="3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userDrawn="1">
            <p:custDataLst>
              <p:tags r:id="rId66"/>
            </p:custDataLst>
          </p:nvPr>
        </p:nvSpPr>
        <p:spPr>
          <a:xfrm>
            <a:off x="10691813" y="836613"/>
            <a:ext cx="119893" cy="102391"/>
          </a:xfrm>
          <a:prstGeom prst="parallelogram">
            <a:avLst>
              <a:gd name="adj" fmla="val 5064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custDataLst>
              <p:tags r:id="rId67"/>
            </p:custDataLst>
          </p:nvPr>
        </p:nvSpPr>
        <p:spPr>
          <a:xfrm>
            <a:off x="10797363" y="836613"/>
            <a:ext cx="119893" cy="102391"/>
          </a:xfrm>
          <a:prstGeom prst="parallelogram">
            <a:avLst>
              <a:gd name="adj" fmla="val 50641"/>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custDataLst>
              <p:tags r:id="rId68"/>
            </p:custDataLst>
          </p:nvPr>
        </p:nvSpPr>
        <p:spPr>
          <a:xfrm>
            <a:off x="10902913" y="836613"/>
            <a:ext cx="119893" cy="102391"/>
          </a:xfrm>
          <a:prstGeom prst="parallelogram">
            <a:avLst>
              <a:gd name="adj" fmla="val 50641"/>
            </a:avLst>
          </a:pr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custDataLst>
              <p:tags r:id="rId69"/>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70"/>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71"/>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2" name="标题占位符 1"/>
          <p:cNvSpPr>
            <a:spLocks noGrp="1"/>
          </p:cNvSpPr>
          <p:nvPr userDrawn="1">
            <p:ph type="title"/>
            <p:custDataLst>
              <p:tags r:id="rId72"/>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73"/>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任意多边形: 形状 7"/>
          <p:cNvSpPr/>
          <p:nvPr userDrawn="1">
            <p:custDataLst>
              <p:tags r:id="rId74"/>
            </p:custDataLst>
          </p:nvPr>
        </p:nvSpPr>
        <p:spPr>
          <a:xfrm>
            <a:off x="11339659" y="6005514"/>
            <a:ext cx="533974" cy="852486"/>
          </a:xfrm>
          <a:custGeom>
            <a:avLst/>
            <a:gdLst>
              <a:gd name="connsiteX0" fmla="*/ 656887 w 892935"/>
              <a:gd name="connsiteY0" fmla="*/ 0 h 1425564"/>
              <a:gd name="connsiteX1" fmla="*/ 892935 w 892935"/>
              <a:gd name="connsiteY1" fmla="*/ 0 h 1425564"/>
              <a:gd name="connsiteX2" fmla="*/ 236048 w 892935"/>
              <a:gd name="connsiteY2" fmla="*/ 1425564 h 1425564"/>
              <a:gd name="connsiteX3" fmla="*/ 0 w 892935"/>
              <a:gd name="connsiteY3" fmla="*/ 1425564 h 1425564"/>
            </a:gdLst>
            <a:ahLst/>
            <a:cxnLst>
              <a:cxn ang="0">
                <a:pos x="connsiteX0" y="connsiteY0"/>
              </a:cxn>
              <a:cxn ang="0">
                <a:pos x="connsiteX1" y="connsiteY1"/>
              </a:cxn>
              <a:cxn ang="0">
                <a:pos x="connsiteX2" y="connsiteY2"/>
              </a:cxn>
              <a:cxn ang="0">
                <a:pos x="connsiteX3" y="connsiteY3"/>
              </a:cxn>
            </a:cxnLst>
            <a:rect l="l" t="t" r="r" b="b"/>
            <a:pathLst>
              <a:path w="892935" h="1425564">
                <a:moveTo>
                  <a:pt x="656887" y="0"/>
                </a:moveTo>
                <a:lnTo>
                  <a:pt x="892935" y="0"/>
                </a:lnTo>
                <a:lnTo>
                  <a:pt x="236048" y="1425564"/>
                </a:lnTo>
                <a:lnTo>
                  <a:pt x="0" y="1425564"/>
                </a:lnTo>
                <a:close/>
              </a:path>
            </a:pathLst>
          </a:custGeom>
          <a:gradFill>
            <a:gsLst>
              <a:gs pos="2000">
                <a:schemeClr val="accent1">
                  <a:alpha val="0"/>
                </a:schemeClr>
              </a:gs>
              <a:gs pos="100000">
                <a:schemeClr val="accent1">
                  <a:alpha val="4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0" name="直接连接符 19"/>
          <p:cNvCxnSpPr/>
          <p:nvPr userDrawn="1">
            <p:custDataLst>
              <p:tags r:id="rId75"/>
            </p:custDataLst>
          </p:nvPr>
        </p:nvCxnSpPr>
        <p:spPr>
          <a:xfrm flipH="1">
            <a:off x="11755155" y="5588617"/>
            <a:ext cx="436845" cy="948003"/>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9" name="KSO_TEMPLATE" hidden="1"/>
          <p:cNvSpPr/>
          <p:nvPr userDrawn="1">
            <p:custDataLst>
              <p:tags r:id="rId7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7"/>
    </p:custData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Lst>
  <p:txStyles>
    <p:titleStyle>
      <a:lvl1pPr algn="l" defTabSz="914400" rtl="0" eaLnBrk="1" latinLnBrk="0" hangingPunct="1">
        <a:lnSpc>
          <a:spcPct val="100000"/>
        </a:lnSpc>
        <a:spcBef>
          <a:spcPct val="0"/>
        </a:spcBef>
        <a:buNone/>
        <a:defRPr lang="zh-CN" altLang="en-US" sz="3200" b="1" kern="1200" dirty="0">
          <a:gradFill>
            <a:gsLst>
              <a:gs pos="24000">
                <a:srgbClr val="FFFFFF"/>
              </a:gs>
              <a:gs pos="91000">
                <a:schemeClr val="accent1"/>
              </a:gs>
            </a:gsLst>
            <a:lin ang="2700000" scaled="1"/>
          </a:gra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0.xml"/><Relationship Id="rId3" Type="http://schemas.openxmlformats.org/officeDocument/2006/relationships/tags" Target="../tags/tag747.xml"/><Relationship Id="rId2" Type="http://schemas.openxmlformats.org/officeDocument/2006/relationships/tags" Target="../tags/tag746.xml"/><Relationship Id="rId1" Type="http://schemas.openxmlformats.org/officeDocument/2006/relationships/tags" Target="../tags/tag745.xml"/></Relationships>
</file>

<file path=ppt/slides/_rels/slide10.xml.rels><?xml version="1.0" encoding="UTF-8" standalone="yes"?>
<Relationships xmlns="http://schemas.openxmlformats.org/package/2006/relationships"><Relationship Id="rId9" Type="http://schemas.openxmlformats.org/officeDocument/2006/relationships/tags" Target="../tags/tag791.xml"/><Relationship Id="rId8" Type="http://schemas.openxmlformats.org/officeDocument/2006/relationships/tags" Target="../tags/tag790.xml"/><Relationship Id="rId7" Type="http://schemas.openxmlformats.org/officeDocument/2006/relationships/tags" Target="../tags/tag789.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tags" Target="../tags/tag788.xml"/><Relationship Id="rId33" Type="http://schemas.openxmlformats.org/officeDocument/2006/relationships/slideLayout" Target="../slideLayouts/slideLayout51.xml"/><Relationship Id="rId32" Type="http://schemas.openxmlformats.org/officeDocument/2006/relationships/tags" Target="../tags/tag806.xml"/><Relationship Id="rId31" Type="http://schemas.openxmlformats.org/officeDocument/2006/relationships/tags" Target="../tags/tag805.xml"/><Relationship Id="rId30" Type="http://schemas.openxmlformats.org/officeDocument/2006/relationships/image" Target="../media/image22.svg"/><Relationship Id="rId3" Type="http://schemas.openxmlformats.org/officeDocument/2006/relationships/tags" Target="../tags/tag787.xml"/><Relationship Id="rId29" Type="http://schemas.openxmlformats.org/officeDocument/2006/relationships/image" Target="../media/image21.png"/><Relationship Id="rId28" Type="http://schemas.openxmlformats.org/officeDocument/2006/relationships/tags" Target="../tags/tag804.xml"/><Relationship Id="rId27" Type="http://schemas.openxmlformats.org/officeDocument/2006/relationships/tags" Target="../tags/tag803.xml"/><Relationship Id="rId26" Type="http://schemas.openxmlformats.org/officeDocument/2006/relationships/tags" Target="../tags/tag802.xml"/><Relationship Id="rId25" Type="http://schemas.openxmlformats.org/officeDocument/2006/relationships/tags" Target="../tags/tag801.xml"/><Relationship Id="rId24" Type="http://schemas.openxmlformats.org/officeDocument/2006/relationships/image" Target="../media/image20.svg"/><Relationship Id="rId23" Type="http://schemas.openxmlformats.org/officeDocument/2006/relationships/image" Target="../media/image19.png"/><Relationship Id="rId22" Type="http://schemas.openxmlformats.org/officeDocument/2006/relationships/tags" Target="../tags/tag800.xml"/><Relationship Id="rId21" Type="http://schemas.openxmlformats.org/officeDocument/2006/relationships/tags" Target="../tags/tag799.xml"/><Relationship Id="rId20" Type="http://schemas.openxmlformats.org/officeDocument/2006/relationships/tags" Target="../tags/tag798.xml"/><Relationship Id="rId2" Type="http://schemas.openxmlformats.org/officeDocument/2006/relationships/tags" Target="../tags/tag786.xml"/><Relationship Id="rId19" Type="http://schemas.openxmlformats.org/officeDocument/2006/relationships/tags" Target="../tags/tag797.xml"/><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tags" Target="../tags/tag796.xml"/><Relationship Id="rId15" Type="http://schemas.openxmlformats.org/officeDocument/2006/relationships/tags" Target="../tags/tag795.xml"/><Relationship Id="rId14" Type="http://schemas.openxmlformats.org/officeDocument/2006/relationships/tags" Target="../tags/tag794.xml"/><Relationship Id="rId13" Type="http://schemas.openxmlformats.org/officeDocument/2006/relationships/tags" Target="../tags/tag793.xml"/><Relationship Id="rId12" Type="http://schemas.openxmlformats.org/officeDocument/2006/relationships/image" Target="../media/image16.svg"/><Relationship Id="rId11" Type="http://schemas.openxmlformats.org/officeDocument/2006/relationships/image" Target="../media/image15.png"/><Relationship Id="rId10" Type="http://schemas.openxmlformats.org/officeDocument/2006/relationships/tags" Target="../tags/tag792.xml"/><Relationship Id="rId1" Type="http://schemas.openxmlformats.org/officeDocument/2006/relationships/tags" Target="../tags/tag785.xml"/></Relationships>
</file>

<file path=ppt/slides/_rels/slide11.xml.rels><?xml version="1.0" encoding="UTF-8" standalone="yes"?>
<Relationships xmlns="http://schemas.openxmlformats.org/package/2006/relationships"><Relationship Id="rId9" Type="http://schemas.openxmlformats.org/officeDocument/2006/relationships/image" Target="../media/image24.jpeg"/><Relationship Id="rId8" Type="http://schemas.openxmlformats.org/officeDocument/2006/relationships/tags" Target="../tags/tag813.xml"/><Relationship Id="rId7" Type="http://schemas.openxmlformats.org/officeDocument/2006/relationships/tags" Target="../tags/tag812.x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image" Target="../media/image23.jpeg"/><Relationship Id="rId3" Type="http://schemas.openxmlformats.org/officeDocument/2006/relationships/tags" Target="../tags/tag809.xml"/><Relationship Id="rId2" Type="http://schemas.openxmlformats.org/officeDocument/2006/relationships/tags" Target="../tags/tag808.xml"/><Relationship Id="rId13" Type="http://schemas.openxmlformats.org/officeDocument/2006/relationships/slideLayout" Target="../slideLayouts/slideLayout50.xml"/><Relationship Id="rId12" Type="http://schemas.openxmlformats.org/officeDocument/2006/relationships/tags" Target="../tags/tag816.xml"/><Relationship Id="rId11" Type="http://schemas.openxmlformats.org/officeDocument/2006/relationships/tags" Target="../tags/tag815.xml"/><Relationship Id="rId10" Type="http://schemas.openxmlformats.org/officeDocument/2006/relationships/tags" Target="../tags/tag814.xml"/><Relationship Id="rId1" Type="http://schemas.openxmlformats.org/officeDocument/2006/relationships/tags" Target="../tags/tag807.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tags" Target="../tags/tag824.xml"/><Relationship Id="rId7" Type="http://schemas.openxmlformats.org/officeDocument/2006/relationships/tags" Target="../tags/tag823.xml"/><Relationship Id="rId6" Type="http://schemas.openxmlformats.org/officeDocument/2006/relationships/tags" Target="../tags/tag822.xml"/><Relationship Id="rId5" Type="http://schemas.openxmlformats.org/officeDocument/2006/relationships/tags" Target="../tags/tag821.xml"/><Relationship Id="rId4" Type="http://schemas.openxmlformats.org/officeDocument/2006/relationships/tags" Target="../tags/tag820.xml"/><Relationship Id="rId3" Type="http://schemas.openxmlformats.org/officeDocument/2006/relationships/tags" Target="../tags/tag819.xml"/><Relationship Id="rId2" Type="http://schemas.openxmlformats.org/officeDocument/2006/relationships/tags" Target="../tags/tag818.xml"/><Relationship Id="rId1" Type="http://schemas.openxmlformats.org/officeDocument/2006/relationships/tags" Target="../tags/tag817.xml"/></Relationships>
</file>

<file path=ppt/slides/_rels/slide13.xml.rels><?xml version="1.0" encoding="UTF-8" standalone="yes"?>
<Relationships xmlns="http://schemas.openxmlformats.org/package/2006/relationships"><Relationship Id="rId9" Type="http://schemas.openxmlformats.org/officeDocument/2006/relationships/tags" Target="../tags/tag831.xml"/><Relationship Id="rId8" Type="http://schemas.openxmlformats.org/officeDocument/2006/relationships/tags" Target="../tags/tag830.xml"/><Relationship Id="rId7" Type="http://schemas.openxmlformats.org/officeDocument/2006/relationships/tags" Target="../tags/tag829.xml"/><Relationship Id="rId6" Type="http://schemas.openxmlformats.org/officeDocument/2006/relationships/tags" Target="../tags/tag828.xml"/><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tags" Target="../tags/tag827.xml"/><Relationship Id="rId2" Type="http://schemas.openxmlformats.org/officeDocument/2006/relationships/tags" Target="../tags/tag826.xml"/><Relationship Id="rId15" Type="http://schemas.openxmlformats.org/officeDocument/2006/relationships/slideLayout" Target="../slideLayouts/slideLayout48.xml"/><Relationship Id="rId14" Type="http://schemas.openxmlformats.org/officeDocument/2006/relationships/tags" Target="../tags/tag834.xml"/><Relationship Id="rId13" Type="http://schemas.openxmlformats.org/officeDocument/2006/relationships/tags" Target="../tags/tag833.xml"/><Relationship Id="rId12" Type="http://schemas.openxmlformats.org/officeDocument/2006/relationships/tags" Target="../tags/tag832.xml"/><Relationship Id="rId11" Type="http://schemas.openxmlformats.org/officeDocument/2006/relationships/image" Target="../media/image16.svg"/><Relationship Id="rId10" Type="http://schemas.openxmlformats.org/officeDocument/2006/relationships/image" Target="../media/image27.png"/><Relationship Id="rId1" Type="http://schemas.openxmlformats.org/officeDocument/2006/relationships/tags" Target="../tags/tag825.xml"/></Relationships>
</file>

<file path=ppt/slides/_rels/slide14.xml.rels><?xml version="1.0" encoding="UTF-8" standalone="yes"?>
<Relationships xmlns="http://schemas.openxmlformats.org/package/2006/relationships"><Relationship Id="rId9" Type="http://schemas.openxmlformats.org/officeDocument/2006/relationships/tags" Target="../tags/tag841.xml"/><Relationship Id="rId8" Type="http://schemas.openxmlformats.org/officeDocument/2006/relationships/tags" Target="../tags/tag840.xml"/><Relationship Id="rId7" Type="http://schemas.openxmlformats.org/officeDocument/2006/relationships/image" Target="../media/image29.jpeg"/><Relationship Id="rId6" Type="http://schemas.openxmlformats.org/officeDocument/2006/relationships/tags" Target="../tags/tag839.xml"/><Relationship Id="rId5" Type="http://schemas.openxmlformats.org/officeDocument/2006/relationships/tags" Target="../tags/tag838.xml"/><Relationship Id="rId4" Type="http://schemas.openxmlformats.org/officeDocument/2006/relationships/tags" Target="../tags/tag837.xml"/><Relationship Id="rId3" Type="http://schemas.openxmlformats.org/officeDocument/2006/relationships/image" Target="../media/image28.jpeg"/><Relationship Id="rId2" Type="http://schemas.openxmlformats.org/officeDocument/2006/relationships/tags" Target="../tags/tag836.xml"/><Relationship Id="rId11" Type="http://schemas.openxmlformats.org/officeDocument/2006/relationships/slideLayout" Target="../slideLayouts/slideLayout47.xml"/><Relationship Id="rId10" Type="http://schemas.openxmlformats.org/officeDocument/2006/relationships/tags" Target="../tags/tag842.xml"/><Relationship Id="rId1" Type="http://schemas.openxmlformats.org/officeDocument/2006/relationships/tags" Target="../tags/tag83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845.xml"/><Relationship Id="rId2" Type="http://schemas.openxmlformats.org/officeDocument/2006/relationships/tags" Target="../tags/tag844.xml"/><Relationship Id="rId1" Type="http://schemas.openxmlformats.org/officeDocument/2006/relationships/tags" Target="../tags/tag843.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6.xml"/><Relationship Id="rId5" Type="http://schemas.openxmlformats.org/officeDocument/2006/relationships/tags" Target="../tags/tag849.xml"/><Relationship Id="rId4" Type="http://schemas.openxmlformats.org/officeDocument/2006/relationships/tags" Target="../tags/tag848.xml"/><Relationship Id="rId3" Type="http://schemas.openxmlformats.org/officeDocument/2006/relationships/image" Target="../media/image30.jpeg"/><Relationship Id="rId2" Type="http://schemas.openxmlformats.org/officeDocument/2006/relationships/tags" Target="../tags/tag847.xml"/><Relationship Id="rId1" Type="http://schemas.openxmlformats.org/officeDocument/2006/relationships/tags" Target="../tags/tag846.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tags" Target="../tags/tag851.xml"/><Relationship Id="rId2" Type="http://schemas.openxmlformats.org/officeDocument/2006/relationships/image" Target="../media/image31.jpeg"/><Relationship Id="rId1" Type="http://schemas.openxmlformats.org/officeDocument/2006/relationships/tags" Target="../tags/tag850.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854.xml"/><Relationship Id="rId3" Type="http://schemas.openxmlformats.org/officeDocument/2006/relationships/image" Target="../media/image32.jpeg"/><Relationship Id="rId2" Type="http://schemas.openxmlformats.org/officeDocument/2006/relationships/tags" Target="../tags/tag853.xml"/><Relationship Id="rId1" Type="http://schemas.openxmlformats.org/officeDocument/2006/relationships/tags" Target="../tags/tag852.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56.xml"/><Relationship Id="rId4" Type="http://schemas.openxmlformats.org/officeDocument/2006/relationships/tags" Target="../tags/tag856.xml"/><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tags" Target="../tags/tag85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61.xml"/><Relationship Id="rId3" Type="http://schemas.openxmlformats.org/officeDocument/2006/relationships/tags" Target="../tags/tag749.xml"/><Relationship Id="rId2" Type="http://schemas.openxmlformats.org/officeDocument/2006/relationships/image" Target="../media/image9.jpeg"/><Relationship Id="rId1" Type="http://schemas.openxmlformats.org/officeDocument/2006/relationships/tags" Target="../tags/tag748.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1.xml"/><Relationship Id="rId4" Type="http://schemas.openxmlformats.org/officeDocument/2006/relationships/tags" Target="../tags/tag861.xml"/><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tags" Target="../tags/tag860.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tags" Target="../tags/tag864.xml"/><Relationship Id="rId3" Type="http://schemas.openxmlformats.org/officeDocument/2006/relationships/image" Target="../media/image37.jpeg"/><Relationship Id="rId2" Type="http://schemas.openxmlformats.org/officeDocument/2006/relationships/tags" Target="../tags/tag863.xml"/><Relationship Id="rId1" Type="http://schemas.openxmlformats.org/officeDocument/2006/relationships/tags" Target="../tags/tag862.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41.xml"/><Relationship Id="rId4" Type="http://schemas.openxmlformats.org/officeDocument/2006/relationships/tags" Target="../tags/tag867.xml"/><Relationship Id="rId3" Type="http://schemas.openxmlformats.org/officeDocument/2006/relationships/image" Target="../media/image38.jpeg"/><Relationship Id="rId2" Type="http://schemas.openxmlformats.org/officeDocument/2006/relationships/tags" Target="../tags/tag866.xml"/><Relationship Id="rId1" Type="http://schemas.openxmlformats.org/officeDocument/2006/relationships/tags" Target="../tags/tag865.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870.xml"/><Relationship Id="rId3" Type="http://schemas.openxmlformats.org/officeDocument/2006/relationships/image" Target="../media/image39.jpeg"/><Relationship Id="rId2" Type="http://schemas.openxmlformats.org/officeDocument/2006/relationships/tags" Target="../tags/tag869.xml"/><Relationship Id="rId1" Type="http://schemas.openxmlformats.org/officeDocument/2006/relationships/tags" Target="../tags/tag868.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873.xml"/><Relationship Id="rId2" Type="http://schemas.openxmlformats.org/officeDocument/2006/relationships/tags" Target="../tags/tag872.xml"/><Relationship Id="rId1" Type="http://schemas.openxmlformats.org/officeDocument/2006/relationships/tags" Target="../tags/tag871.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40.xml"/><Relationship Id="rId7" Type="http://schemas.openxmlformats.org/officeDocument/2006/relationships/tags" Target="../tags/tag879.xml"/><Relationship Id="rId6" Type="http://schemas.openxmlformats.org/officeDocument/2006/relationships/tags" Target="../tags/tag878.xml"/><Relationship Id="rId5" Type="http://schemas.openxmlformats.org/officeDocument/2006/relationships/tags" Target="../tags/tag877.xml"/><Relationship Id="rId4" Type="http://schemas.openxmlformats.org/officeDocument/2006/relationships/tags" Target="../tags/tag876.xml"/><Relationship Id="rId3" Type="http://schemas.openxmlformats.org/officeDocument/2006/relationships/image" Target="../media/image40.jpeg"/><Relationship Id="rId2" Type="http://schemas.openxmlformats.org/officeDocument/2006/relationships/tags" Target="../tags/tag875.xml"/><Relationship Id="rId1" Type="http://schemas.openxmlformats.org/officeDocument/2006/relationships/tags" Target="../tags/tag87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39.xml"/><Relationship Id="rId3" Type="http://schemas.openxmlformats.org/officeDocument/2006/relationships/tags" Target="../tags/tag881.xml"/><Relationship Id="rId2" Type="http://schemas.openxmlformats.org/officeDocument/2006/relationships/image" Target="../media/image41.png"/><Relationship Id="rId1" Type="http://schemas.openxmlformats.org/officeDocument/2006/relationships/tags" Target="../tags/tag88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image" Target="../media/image42.png"/><Relationship Id="rId1" Type="http://schemas.openxmlformats.org/officeDocument/2006/relationships/tags" Target="../tags/tag882.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7.xml"/><Relationship Id="rId5" Type="http://schemas.openxmlformats.org/officeDocument/2006/relationships/tags" Target="../tags/tag886.xml"/><Relationship Id="rId4" Type="http://schemas.openxmlformats.org/officeDocument/2006/relationships/tags" Target="../tags/tag885.xml"/><Relationship Id="rId3" Type="http://schemas.openxmlformats.org/officeDocument/2006/relationships/image" Target="../media/image43.jpeg"/><Relationship Id="rId2" Type="http://schemas.openxmlformats.org/officeDocument/2006/relationships/tags" Target="../tags/tag884.xml"/><Relationship Id="rId1" Type="http://schemas.openxmlformats.org/officeDocument/2006/relationships/tags" Target="../tags/tag883.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752.xml"/><Relationship Id="rId2" Type="http://schemas.openxmlformats.org/officeDocument/2006/relationships/tags" Target="../tags/tag751.xml"/><Relationship Id="rId1" Type="http://schemas.openxmlformats.org/officeDocument/2006/relationships/tags" Target="../tags/tag750.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56.xml"/><Relationship Id="rId4" Type="http://schemas.openxmlformats.org/officeDocument/2006/relationships/tags" Target="../tags/tag889.xml"/><Relationship Id="rId3" Type="http://schemas.openxmlformats.org/officeDocument/2006/relationships/image" Target="../media/image44.jpeg"/><Relationship Id="rId2" Type="http://schemas.openxmlformats.org/officeDocument/2006/relationships/tags" Target="../tags/tag888.xml"/><Relationship Id="rId1" Type="http://schemas.openxmlformats.org/officeDocument/2006/relationships/tags" Target="../tags/tag88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44.xml"/><Relationship Id="rId4" Type="http://schemas.openxmlformats.org/officeDocument/2006/relationships/tags" Target="../tags/tag892.xml"/><Relationship Id="rId3" Type="http://schemas.openxmlformats.org/officeDocument/2006/relationships/image" Target="../media/image45.png"/><Relationship Id="rId2" Type="http://schemas.openxmlformats.org/officeDocument/2006/relationships/tags" Target="../tags/tag891.xml"/><Relationship Id="rId1" Type="http://schemas.openxmlformats.org/officeDocument/2006/relationships/tags" Target="../tags/tag890.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895.xml"/><Relationship Id="rId2" Type="http://schemas.openxmlformats.org/officeDocument/2006/relationships/tags" Target="../tags/tag894.xml"/><Relationship Id="rId1" Type="http://schemas.openxmlformats.org/officeDocument/2006/relationships/tags" Target="../tags/tag893.xml"/></Relationships>
</file>

<file path=ppt/slides/_rels/slide33.xml.rels><?xml version="1.0" encoding="UTF-8" standalone="yes"?>
<Relationships xmlns="http://schemas.openxmlformats.org/package/2006/relationships"><Relationship Id="rId9" Type="http://schemas.openxmlformats.org/officeDocument/2006/relationships/tags" Target="../tags/tag902.xml"/><Relationship Id="rId8" Type="http://schemas.openxmlformats.org/officeDocument/2006/relationships/tags" Target="../tags/tag901.xml"/><Relationship Id="rId7" Type="http://schemas.openxmlformats.org/officeDocument/2006/relationships/image" Target="../media/image47.jpeg"/><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 Id="rId3" Type="http://schemas.openxmlformats.org/officeDocument/2006/relationships/image" Target="../media/image46.jpeg"/><Relationship Id="rId2" Type="http://schemas.openxmlformats.org/officeDocument/2006/relationships/tags" Target="../tags/tag897.xml"/><Relationship Id="rId15" Type="http://schemas.openxmlformats.org/officeDocument/2006/relationships/slideLayout" Target="../slideLayouts/slideLayout36.xml"/><Relationship Id="rId14" Type="http://schemas.openxmlformats.org/officeDocument/2006/relationships/tags" Target="../tags/tag906.xml"/><Relationship Id="rId13" Type="http://schemas.openxmlformats.org/officeDocument/2006/relationships/tags" Target="../tags/tag905.xml"/><Relationship Id="rId12" Type="http://schemas.openxmlformats.org/officeDocument/2006/relationships/tags" Target="../tags/tag904.xml"/><Relationship Id="rId11" Type="http://schemas.openxmlformats.org/officeDocument/2006/relationships/image" Target="../media/image48.jpeg"/><Relationship Id="rId10" Type="http://schemas.openxmlformats.org/officeDocument/2006/relationships/tags" Target="../tags/tag903.xml"/><Relationship Id="rId1" Type="http://schemas.openxmlformats.org/officeDocument/2006/relationships/tags" Target="../tags/tag896.xml"/></Relationships>
</file>

<file path=ppt/slides/_rels/slide34.xml.rels><?xml version="1.0" encoding="UTF-8" standalone="yes"?>
<Relationships xmlns="http://schemas.openxmlformats.org/package/2006/relationships"><Relationship Id="rId9" Type="http://schemas.openxmlformats.org/officeDocument/2006/relationships/tags" Target="../tags/tag913.xml"/><Relationship Id="rId8" Type="http://schemas.openxmlformats.org/officeDocument/2006/relationships/tags" Target="../tags/tag912.xml"/><Relationship Id="rId7" Type="http://schemas.openxmlformats.org/officeDocument/2006/relationships/tags" Target="../tags/tag911.xml"/><Relationship Id="rId6" Type="http://schemas.openxmlformats.org/officeDocument/2006/relationships/tags" Target="../tags/tag910.xml"/><Relationship Id="rId5" Type="http://schemas.openxmlformats.org/officeDocument/2006/relationships/image" Target="../media/image14.svg"/><Relationship Id="rId4" Type="http://schemas.openxmlformats.org/officeDocument/2006/relationships/image" Target="../media/image49.png"/><Relationship Id="rId3" Type="http://schemas.openxmlformats.org/officeDocument/2006/relationships/tags" Target="../tags/tag909.xml"/><Relationship Id="rId21" Type="http://schemas.openxmlformats.org/officeDocument/2006/relationships/slideLayout" Target="../slideLayouts/slideLayout35.xml"/><Relationship Id="rId20" Type="http://schemas.openxmlformats.org/officeDocument/2006/relationships/tags" Target="../tags/tag920.xml"/><Relationship Id="rId2" Type="http://schemas.openxmlformats.org/officeDocument/2006/relationships/tags" Target="../tags/tag908.xml"/><Relationship Id="rId19" Type="http://schemas.openxmlformats.org/officeDocument/2006/relationships/tags" Target="../tags/tag919.xml"/><Relationship Id="rId18" Type="http://schemas.openxmlformats.org/officeDocument/2006/relationships/tags" Target="../tags/tag918.xml"/><Relationship Id="rId17" Type="http://schemas.openxmlformats.org/officeDocument/2006/relationships/image" Target="../media/image18.svg"/><Relationship Id="rId16" Type="http://schemas.openxmlformats.org/officeDocument/2006/relationships/image" Target="../media/image52.png"/><Relationship Id="rId15" Type="http://schemas.openxmlformats.org/officeDocument/2006/relationships/tags" Target="../tags/tag917.xml"/><Relationship Id="rId14" Type="http://schemas.openxmlformats.org/officeDocument/2006/relationships/tags" Target="../tags/tag916.xml"/><Relationship Id="rId13" Type="http://schemas.openxmlformats.org/officeDocument/2006/relationships/tags" Target="../tags/tag915.xml"/><Relationship Id="rId12" Type="http://schemas.openxmlformats.org/officeDocument/2006/relationships/tags" Target="../tags/tag914.xml"/><Relationship Id="rId11" Type="http://schemas.openxmlformats.org/officeDocument/2006/relationships/image" Target="../media/image51.svg"/><Relationship Id="rId10" Type="http://schemas.openxmlformats.org/officeDocument/2006/relationships/image" Target="../media/image50.png"/><Relationship Id="rId1" Type="http://schemas.openxmlformats.org/officeDocument/2006/relationships/tags" Target="../tags/tag907.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923.xml"/><Relationship Id="rId2" Type="http://schemas.openxmlformats.org/officeDocument/2006/relationships/tags" Target="../tags/tag922.xml"/><Relationship Id="rId1" Type="http://schemas.openxmlformats.org/officeDocument/2006/relationships/tags" Target="../tags/tag921.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34.xml"/><Relationship Id="rId6" Type="http://schemas.openxmlformats.org/officeDocument/2006/relationships/tags" Target="../tags/tag928.xml"/><Relationship Id="rId5" Type="http://schemas.openxmlformats.org/officeDocument/2006/relationships/tags" Target="../tags/tag927.xml"/><Relationship Id="rId4" Type="http://schemas.openxmlformats.org/officeDocument/2006/relationships/tags" Target="../tags/tag926.xml"/><Relationship Id="rId3" Type="http://schemas.openxmlformats.org/officeDocument/2006/relationships/image" Target="../media/image53.jpeg"/><Relationship Id="rId2" Type="http://schemas.openxmlformats.org/officeDocument/2006/relationships/tags" Target="../tags/tag925.xml"/><Relationship Id="rId1" Type="http://schemas.openxmlformats.org/officeDocument/2006/relationships/tags" Target="../tags/tag924.xml"/></Relationships>
</file>

<file path=ppt/slides/_rels/slide37.xml.rels><?xml version="1.0" encoding="UTF-8" standalone="yes"?>
<Relationships xmlns="http://schemas.openxmlformats.org/package/2006/relationships"><Relationship Id="rId9" Type="http://schemas.openxmlformats.org/officeDocument/2006/relationships/image" Target="../media/image55.jpeg"/><Relationship Id="rId8" Type="http://schemas.openxmlformats.org/officeDocument/2006/relationships/tags" Target="../tags/tag935.xml"/><Relationship Id="rId7" Type="http://schemas.openxmlformats.org/officeDocument/2006/relationships/tags" Target="../tags/tag934.xml"/><Relationship Id="rId6" Type="http://schemas.openxmlformats.org/officeDocument/2006/relationships/tags" Target="../tags/tag933.xml"/><Relationship Id="rId5" Type="http://schemas.openxmlformats.org/officeDocument/2006/relationships/tags" Target="../tags/tag932.xml"/><Relationship Id="rId4" Type="http://schemas.openxmlformats.org/officeDocument/2006/relationships/image" Target="../media/image54.jpeg"/><Relationship Id="rId3" Type="http://schemas.openxmlformats.org/officeDocument/2006/relationships/tags" Target="../tags/tag931.xml"/><Relationship Id="rId2" Type="http://schemas.openxmlformats.org/officeDocument/2006/relationships/tags" Target="../tags/tag930.xml"/><Relationship Id="rId13" Type="http://schemas.openxmlformats.org/officeDocument/2006/relationships/slideLayout" Target="../slideLayouts/slideLayout33.xml"/><Relationship Id="rId12" Type="http://schemas.openxmlformats.org/officeDocument/2006/relationships/tags" Target="../tags/tag938.xml"/><Relationship Id="rId11" Type="http://schemas.openxmlformats.org/officeDocument/2006/relationships/tags" Target="../tags/tag937.xml"/><Relationship Id="rId10" Type="http://schemas.openxmlformats.org/officeDocument/2006/relationships/tags" Target="../tags/tag936.xml"/><Relationship Id="rId1" Type="http://schemas.openxmlformats.org/officeDocument/2006/relationships/tags" Target="../tags/tag929.xml"/></Relationships>
</file>

<file path=ppt/slides/_rels/slide38.xml.rels><?xml version="1.0" encoding="UTF-8" standalone="yes"?>
<Relationships xmlns="http://schemas.openxmlformats.org/package/2006/relationships"><Relationship Id="rId9" Type="http://schemas.openxmlformats.org/officeDocument/2006/relationships/image" Target="../media/image57.jpeg"/><Relationship Id="rId8" Type="http://schemas.openxmlformats.org/officeDocument/2006/relationships/tags" Target="../tags/tag945.xml"/><Relationship Id="rId7" Type="http://schemas.openxmlformats.org/officeDocument/2006/relationships/tags" Target="../tags/tag944.xml"/><Relationship Id="rId6" Type="http://schemas.openxmlformats.org/officeDocument/2006/relationships/tags" Target="../tags/tag943.xml"/><Relationship Id="rId5" Type="http://schemas.openxmlformats.org/officeDocument/2006/relationships/tags" Target="../tags/tag942.xml"/><Relationship Id="rId4" Type="http://schemas.openxmlformats.org/officeDocument/2006/relationships/image" Target="../media/image56.jpeg"/><Relationship Id="rId3" Type="http://schemas.openxmlformats.org/officeDocument/2006/relationships/tags" Target="../tags/tag941.xml"/><Relationship Id="rId2" Type="http://schemas.openxmlformats.org/officeDocument/2006/relationships/tags" Target="../tags/tag940.xml"/><Relationship Id="rId13" Type="http://schemas.openxmlformats.org/officeDocument/2006/relationships/slideLayout" Target="../slideLayouts/slideLayout32.xml"/><Relationship Id="rId12" Type="http://schemas.openxmlformats.org/officeDocument/2006/relationships/tags" Target="../tags/tag948.xml"/><Relationship Id="rId11" Type="http://schemas.openxmlformats.org/officeDocument/2006/relationships/tags" Target="../tags/tag947.xml"/><Relationship Id="rId10" Type="http://schemas.openxmlformats.org/officeDocument/2006/relationships/tags" Target="../tags/tag946.xml"/><Relationship Id="rId1" Type="http://schemas.openxmlformats.org/officeDocument/2006/relationships/tags" Target="../tags/tag939.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955.xml"/><Relationship Id="rId7" Type="http://schemas.openxmlformats.org/officeDocument/2006/relationships/tags" Target="../tags/tag954.xml"/><Relationship Id="rId6" Type="http://schemas.openxmlformats.org/officeDocument/2006/relationships/tags" Target="../tags/tag953.xml"/><Relationship Id="rId5" Type="http://schemas.openxmlformats.org/officeDocument/2006/relationships/tags" Target="../tags/tag952.xml"/><Relationship Id="rId4" Type="http://schemas.openxmlformats.org/officeDocument/2006/relationships/tags" Target="../tags/tag951.xml"/><Relationship Id="rId3" Type="http://schemas.openxmlformats.org/officeDocument/2006/relationships/image" Target="../media/image58.png"/><Relationship Id="rId2" Type="http://schemas.openxmlformats.org/officeDocument/2006/relationships/tags" Target="../tags/tag950.xml"/><Relationship Id="rId1" Type="http://schemas.openxmlformats.org/officeDocument/2006/relationships/tags" Target="../tags/tag949.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59.xml"/><Relationship Id="rId4" Type="http://schemas.openxmlformats.org/officeDocument/2006/relationships/tags" Target="../tags/tag756.xml"/><Relationship Id="rId3" Type="http://schemas.openxmlformats.org/officeDocument/2006/relationships/tags" Target="../tags/tag755.xml"/><Relationship Id="rId2" Type="http://schemas.openxmlformats.org/officeDocument/2006/relationships/tags" Target="../tags/tag754.xml"/><Relationship Id="rId1" Type="http://schemas.openxmlformats.org/officeDocument/2006/relationships/tags" Target="../tags/tag753.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30.xml"/><Relationship Id="rId5" Type="http://schemas.openxmlformats.org/officeDocument/2006/relationships/tags" Target="../tags/tag959.xml"/><Relationship Id="rId4" Type="http://schemas.openxmlformats.org/officeDocument/2006/relationships/tags" Target="../tags/tag958.xml"/><Relationship Id="rId3" Type="http://schemas.openxmlformats.org/officeDocument/2006/relationships/image" Target="../media/image59.png"/><Relationship Id="rId2" Type="http://schemas.openxmlformats.org/officeDocument/2006/relationships/tags" Target="../tags/tag957.xml"/><Relationship Id="rId1" Type="http://schemas.openxmlformats.org/officeDocument/2006/relationships/tags" Target="../tags/tag956.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961.xml"/><Relationship Id="rId2" Type="http://schemas.openxmlformats.org/officeDocument/2006/relationships/image" Target="../media/image60.png"/><Relationship Id="rId1" Type="http://schemas.openxmlformats.org/officeDocument/2006/relationships/tags" Target="../tags/tag96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61.png"/><Relationship Id="rId1" Type="http://schemas.openxmlformats.org/officeDocument/2006/relationships/tags" Target="../tags/tag962.xml"/></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7.xml"/><Relationship Id="rId6" Type="http://schemas.openxmlformats.org/officeDocument/2006/relationships/tags" Target="../tags/tag967.xml"/><Relationship Id="rId5" Type="http://schemas.openxmlformats.org/officeDocument/2006/relationships/tags" Target="../tags/tag966.xml"/><Relationship Id="rId4" Type="http://schemas.openxmlformats.org/officeDocument/2006/relationships/tags" Target="../tags/tag965.xml"/><Relationship Id="rId3" Type="http://schemas.openxmlformats.org/officeDocument/2006/relationships/image" Target="../media/image62.png"/><Relationship Id="rId2" Type="http://schemas.openxmlformats.org/officeDocument/2006/relationships/tags" Target="../tags/tag964.xml"/><Relationship Id="rId1" Type="http://schemas.openxmlformats.org/officeDocument/2006/relationships/tags" Target="../tags/tag963.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7.xml"/><Relationship Id="rId5" Type="http://schemas.openxmlformats.org/officeDocument/2006/relationships/tags" Target="../tags/tag971.xml"/><Relationship Id="rId4" Type="http://schemas.openxmlformats.org/officeDocument/2006/relationships/tags" Target="../tags/tag970.xml"/><Relationship Id="rId3" Type="http://schemas.openxmlformats.org/officeDocument/2006/relationships/image" Target="../media/image63.png"/><Relationship Id="rId2" Type="http://schemas.openxmlformats.org/officeDocument/2006/relationships/tags" Target="../tags/tag969.xml"/><Relationship Id="rId1" Type="http://schemas.openxmlformats.org/officeDocument/2006/relationships/tags" Target="../tags/tag968.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6.xml"/><Relationship Id="rId7" Type="http://schemas.openxmlformats.org/officeDocument/2006/relationships/tags" Target="../tags/tag977.xml"/><Relationship Id="rId6" Type="http://schemas.openxmlformats.org/officeDocument/2006/relationships/tags" Target="../tags/tag976.xml"/><Relationship Id="rId5" Type="http://schemas.openxmlformats.org/officeDocument/2006/relationships/tags" Target="../tags/tag975.xml"/><Relationship Id="rId4" Type="http://schemas.openxmlformats.org/officeDocument/2006/relationships/tags" Target="../tags/tag974.xml"/><Relationship Id="rId3" Type="http://schemas.openxmlformats.org/officeDocument/2006/relationships/image" Target="../media/image64.jpeg"/><Relationship Id="rId2" Type="http://schemas.openxmlformats.org/officeDocument/2006/relationships/tags" Target="../tags/tag973.xml"/><Relationship Id="rId1" Type="http://schemas.openxmlformats.org/officeDocument/2006/relationships/tags" Target="../tags/tag972.xml"/></Relationships>
</file>

<file path=ppt/slides/_rels/slide46.xml.rels><?xml version="1.0" encoding="UTF-8" standalone="yes"?>
<Relationships xmlns="http://schemas.openxmlformats.org/package/2006/relationships"><Relationship Id="rId9" Type="http://schemas.openxmlformats.org/officeDocument/2006/relationships/tags" Target="../tags/tag984.xml"/><Relationship Id="rId8" Type="http://schemas.openxmlformats.org/officeDocument/2006/relationships/tags" Target="../tags/tag983.xml"/><Relationship Id="rId7" Type="http://schemas.openxmlformats.org/officeDocument/2006/relationships/tags" Target="../tags/tag982.xml"/><Relationship Id="rId6" Type="http://schemas.openxmlformats.org/officeDocument/2006/relationships/image" Target="../media/image14.svg"/><Relationship Id="rId5" Type="http://schemas.openxmlformats.org/officeDocument/2006/relationships/image" Target="../media/image49.png"/><Relationship Id="rId4" Type="http://schemas.openxmlformats.org/officeDocument/2006/relationships/tags" Target="../tags/tag981.xml"/><Relationship Id="rId3" Type="http://schemas.openxmlformats.org/officeDocument/2006/relationships/tags" Target="../tags/tag980.xml"/><Relationship Id="rId2" Type="http://schemas.openxmlformats.org/officeDocument/2006/relationships/tags" Target="../tags/tag979.xml"/><Relationship Id="rId17" Type="http://schemas.openxmlformats.org/officeDocument/2006/relationships/slideLayout" Target="../slideLayouts/slideLayout25.xml"/><Relationship Id="rId16" Type="http://schemas.openxmlformats.org/officeDocument/2006/relationships/tags" Target="../tags/tag989.xml"/><Relationship Id="rId15" Type="http://schemas.openxmlformats.org/officeDocument/2006/relationships/tags" Target="../tags/tag988.xml"/><Relationship Id="rId14" Type="http://schemas.openxmlformats.org/officeDocument/2006/relationships/tags" Target="../tags/tag987.xml"/><Relationship Id="rId13" Type="http://schemas.openxmlformats.org/officeDocument/2006/relationships/image" Target="../media/image16.svg"/><Relationship Id="rId12" Type="http://schemas.openxmlformats.org/officeDocument/2006/relationships/image" Target="../media/image27.png"/><Relationship Id="rId11" Type="http://schemas.openxmlformats.org/officeDocument/2006/relationships/tags" Target="../tags/tag986.xml"/><Relationship Id="rId10" Type="http://schemas.openxmlformats.org/officeDocument/2006/relationships/tags" Target="../tags/tag985.xml"/><Relationship Id="rId1" Type="http://schemas.openxmlformats.org/officeDocument/2006/relationships/tags" Target="../tags/tag978.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41.xml"/><Relationship Id="rId4" Type="http://schemas.openxmlformats.org/officeDocument/2006/relationships/tags" Target="../tags/tag992.xml"/><Relationship Id="rId3" Type="http://schemas.openxmlformats.org/officeDocument/2006/relationships/image" Target="../media/image65.jpeg"/><Relationship Id="rId2" Type="http://schemas.openxmlformats.org/officeDocument/2006/relationships/tags" Target="../tags/tag991.xml"/><Relationship Id="rId1" Type="http://schemas.openxmlformats.org/officeDocument/2006/relationships/tags" Target="../tags/tag990.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994.xml"/><Relationship Id="rId2" Type="http://schemas.openxmlformats.org/officeDocument/2006/relationships/image" Target="../media/image66.png"/><Relationship Id="rId1" Type="http://schemas.openxmlformats.org/officeDocument/2006/relationships/tags" Target="../tags/tag993.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tags" Target="../tags/tag998.xml"/><Relationship Id="rId4" Type="http://schemas.openxmlformats.org/officeDocument/2006/relationships/tags" Target="../tags/tag997.xml"/><Relationship Id="rId3" Type="http://schemas.openxmlformats.org/officeDocument/2006/relationships/tags" Target="../tags/tag996.xml"/><Relationship Id="rId2" Type="http://schemas.openxmlformats.org/officeDocument/2006/relationships/image" Target="../media/image67.jpeg"/><Relationship Id="rId1" Type="http://schemas.openxmlformats.org/officeDocument/2006/relationships/tags" Target="../tags/tag995.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56.xml"/><Relationship Id="rId4" Type="http://schemas.openxmlformats.org/officeDocument/2006/relationships/tags" Target="../tags/tag759.xml"/><Relationship Id="rId3" Type="http://schemas.openxmlformats.org/officeDocument/2006/relationships/image" Target="../media/image10.jpeg"/><Relationship Id="rId2" Type="http://schemas.openxmlformats.org/officeDocument/2006/relationships/tags" Target="../tags/tag758.xml"/><Relationship Id="rId1" Type="http://schemas.openxmlformats.org/officeDocument/2006/relationships/tags" Target="../tags/tag757.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1001.xml"/><Relationship Id="rId2" Type="http://schemas.openxmlformats.org/officeDocument/2006/relationships/tags" Target="../tags/tag1000.xml"/><Relationship Id="rId1" Type="http://schemas.openxmlformats.org/officeDocument/2006/relationships/tags" Target="../tags/tag999.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tags" Target="../tags/tag1004.xml"/><Relationship Id="rId3" Type="http://schemas.openxmlformats.org/officeDocument/2006/relationships/image" Target="../media/image68.jpeg"/><Relationship Id="rId2" Type="http://schemas.openxmlformats.org/officeDocument/2006/relationships/tags" Target="../tags/tag1003.xml"/><Relationship Id="rId1" Type="http://schemas.openxmlformats.org/officeDocument/2006/relationships/tags" Target="../tags/tag1002.xml"/></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56.xml"/><Relationship Id="rId4" Type="http://schemas.openxmlformats.org/officeDocument/2006/relationships/tags" Target="../tags/tag1007.xml"/><Relationship Id="rId3" Type="http://schemas.openxmlformats.org/officeDocument/2006/relationships/image" Target="../media/image69.jpeg"/><Relationship Id="rId2" Type="http://schemas.openxmlformats.org/officeDocument/2006/relationships/tags" Target="../tags/tag1006.xml"/><Relationship Id="rId1" Type="http://schemas.openxmlformats.org/officeDocument/2006/relationships/tags" Target="../tags/tag1005.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1010.xml"/><Relationship Id="rId2" Type="http://schemas.openxmlformats.org/officeDocument/2006/relationships/tags" Target="../tags/tag1009.xml"/><Relationship Id="rId1" Type="http://schemas.openxmlformats.org/officeDocument/2006/relationships/tags" Target="../tags/tag1008.xml"/></Relationships>
</file>

<file path=ppt/slides/_rels/slide54.xml.rels><?xml version="1.0" encoding="UTF-8" standalone="yes"?>
<Relationships xmlns="http://schemas.openxmlformats.org/package/2006/relationships"><Relationship Id="rId9" Type="http://schemas.openxmlformats.org/officeDocument/2006/relationships/tags" Target="../tags/tag1018.xml"/><Relationship Id="rId8" Type="http://schemas.openxmlformats.org/officeDocument/2006/relationships/image" Target="../media/image70.jpeg"/><Relationship Id="rId7" Type="http://schemas.openxmlformats.org/officeDocument/2006/relationships/tags" Target="../tags/tag1017.xml"/><Relationship Id="rId6" Type="http://schemas.openxmlformats.org/officeDocument/2006/relationships/tags" Target="../tags/tag1016.xml"/><Relationship Id="rId5" Type="http://schemas.openxmlformats.org/officeDocument/2006/relationships/tags" Target="../tags/tag1015.xml"/><Relationship Id="rId4" Type="http://schemas.openxmlformats.org/officeDocument/2006/relationships/tags" Target="../tags/tag1014.xml"/><Relationship Id="rId3" Type="http://schemas.openxmlformats.org/officeDocument/2006/relationships/tags" Target="../tags/tag1013.xml"/><Relationship Id="rId2" Type="http://schemas.openxmlformats.org/officeDocument/2006/relationships/tags" Target="../tags/tag1012.xml"/><Relationship Id="rId10" Type="http://schemas.openxmlformats.org/officeDocument/2006/relationships/slideLayout" Target="../slideLayouts/slideLayout20.xml"/><Relationship Id="rId1" Type="http://schemas.openxmlformats.org/officeDocument/2006/relationships/tags" Target="../tags/tag1011.xml"/></Relationships>
</file>

<file path=ppt/slides/_rels/slide55.xml.rels><?xml version="1.0" encoding="UTF-8" standalone="yes"?>
<Relationships xmlns="http://schemas.openxmlformats.org/package/2006/relationships"><Relationship Id="rId9" Type="http://schemas.openxmlformats.org/officeDocument/2006/relationships/tags" Target="../tags/tag1027.xml"/><Relationship Id="rId8" Type="http://schemas.openxmlformats.org/officeDocument/2006/relationships/tags" Target="../tags/tag1026.xml"/><Relationship Id="rId7" Type="http://schemas.openxmlformats.org/officeDocument/2006/relationships/tags" Target="../tags/tag1025.xml"/><Relationship Id="rId6" Type="http://schemas.openxmlformats.org/officeDocument/2006/relationships/tags" Target="../tags/tag1024.xml"/><Relationship Id="rId5" Type="http://schemas.openxmlformats.org/officeDocument/2006/relationships/tags" Target="../tags/tag1023.xml"/><Relationship Id="rId4" Type="http://schemas.openxmlformats.org/officeDocument/2006/relationships/tags" Target="../tags/tag1022.xml"/><Relationship Id="rId3" Type="http://schemas.openxmlformats.org/officeDocument/2006/relationships/tags" Target="../tags/tag1021.xml"/><Relationship Id="rId2" Type="http://schemas.openxmlformats.org/officeDocument/2006/relationships/tags" Target="../tags/tag1020.xml"/><Relationship Id="rId13" Type="http://schemas.openxmlformats.org/officeDocument/2006/relationships/slideLayout" Target="../slideLayouts/slideLayout19.xml"/><Relationship Id="rId12" Type="http://schemas.openxmlformats.org/officeDocument/2006/relationships/tags" Target="../tags/tag1029.xml"/><Relationship Id="rId11" Type="http://schemas.openxmlformats.org/officeDocument/2006/relationships/image" Target="../media/image71.jpeg"/><Relationship Id="rId10" Type="http://schemas.openxmlformats.org/officeDocument/2006/relationships/tags" Target="../tags/tag1028.xml"/><Relationship Id="rId1" Type="http://schemas.openxmlformats.org/officeDocument/2006/relationships/tags" Target="../tags/tag1019.xml"/></Relationships>
</file>

<file path=ppt/slides/_rels/slide56.xml.rels><?xml version="1.0" encoding="UTF-8" standalone="yes"?>
<Relationships xmlns="http://schemas.openxmlformats.org/package/2006/relationships"><Relationship Id="rId9" Type="http://schemas.openxmlformats.org/officeDocument/2006/relationships/image" Target="../media/image73.jpeg"/><Relationship Id="rId8" Type="http://schemas.openxmlformats.org/officeDocument/2006/relationships/tags" Target="../tags/tag1036.xml"/><Relationship Id="rId7" Type="http://schemas.openxmlformats.org/officeDocument/2006/relationships/tags" Target="../tags/tag1035.xml"/><Relationship Id="rId6" Type="http://schemas.openxmlformats.org/officeDocument/2006/relationships/tags" Target="../tags/tag1034.xml"/><Relationship Id="rId5" Type="http://schemas.openxmlformats.org/officeDocument/2006/relationships/tags" Target="../tags/tag1033.xml"/><Relationship Id="rId4" Type="http://schemas.openxmlformats.org/officeDocument/2006/relationships/image" Target="../media/image72.jpeg"/><Relationship Id="rId3" Type="http://schemas.openxmlformats.org/officeDocument/2006/relationships/tags" Target="../tags/tag1032.xml"/><Relationship Id="rId2" Type="http://schemas.openxmlformats.org/officeDocument/2006/relationships/tags" Target="../tags/tag1031.xml"/><Relationship Id="rId13" Type="http://schemas.openxmlformats.org/officeDocument/2006/relationships/slideLayout" Target="../slideLayouts/slideLayout18.xml"/><Relationship Id="rId12" Type="http://schemas.openxmlformats.org/officeDocument/2006/relationships/tags" Target="../tags/tag1039.xml"/><Relationship Id="rId11" Type="http://schemas.openxmlformats.org/officeDocument/2006/relationships/tags" Target="../tags/tag1038.xml"/><Relationship Id="rId10" Type="http://schemas.openxmlformats.org/officeDocument/2006/relationships/tags" Target="../tags/tag1037.xml"/><Relationship Id="rId1" Type="http://schemas.openxmlformats.org/officeDocument/2006/relationships/tags" Target="../tags/tag1030.xml"/></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27.xml"/><Relationship Id="rId6" Type="http://schemas.openxmlformats.org/officeDocument/2006/relationships/tags" Target="../tags/tag1044.xml"/><Relationship Id="rId5" Type="http://schemas.openxmlformats.org/officeDocument/2006/relationships/tags" Target="../tags/tag1043.xml"/><Relationship Id="rId4" Type="http://schemas.openxmlformats.org/officeDocument/2006/relationships/tags" Target="../tags/tag1042.xml"/><Relationship Id="rId3" Type="http://schemas.openxmlformats.org/officeDocument/2006/relationships/image" Target="../media/image74.png"/><Relationship Id="rId2" Type="http://schemas.openxmlformats.org/officeDocument/2006/relationships/tags" Target="../tags/tag1041.xml"/><Relationship Id="rId1" Type="http://schemas.openxmlformats.org/officeDocument/2006/relationships/tags" Target="../tags/tag104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tags" Target="../tags/tag1045.xml"/><Relationship Id="rId1" Type="http://schemas.openxmlformats.org/officeDocument/2006/relationships/image" Target="../media/image7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047.xml"/><Relationship Id="rId2" Type="http://schemas.openxmlformats.org/officeDocument/2006/relationships/image" Target="../media/image76.png"/><Relationship Id="rId1" Type="http://schemas.openxmlformats.org/officeDocument/2006/relationships/tags" Target="../tags/tag104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762.xml"/><Relationship Id="rId2" Type="http://schemas.openxmlformats.org/officeDocument/2006/relationships/tags" Target="../tags/tag761.xml"/><Relationship Id="rId1" Type="http://schemas.openxmlformats.org/officeDocument/2006/relationships/tags" Target="../tags/tag760.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1050.xml"/><Relationship Id="rId2" Type="http://schemas.openxmlformats.org/officeDocument/2006/relationships/tags" Target="../tags/tag1049.xml"/><Relationship Id="rId1" Type="http://schemas.openxmlformats.org/officeDocument/2006/relationships/tags" Target="../tags/tag1048.xml"/></Relationships>
</file>

<file path=ppt/slides/_rels/slide61.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27.png"/><Relationship Id="rId7" Type="http://schemas.openxmlformats.org/officeDocument/2006/relationships/tags" Target="../tags/tag1055.xml"/><Relationship Id="rId6" Type="http://schemas.openxmlformats.org/officeDocument/2006/relationships/tags" Target="../tags/tag1054.xml"/><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tags" Target="../tags/tag1053.xml"/><Relationship Id="rId21" Type="http://schemas.openxmlformats.org/officeDocument/2006/relationships/slideLayout" Target="../slideLayouts/slideLayout17.xml"/><Relationship Id="rId20" Type="http://schemas.openxmlformats.org/officeDocument/2006/relationships/tags" Target="../tags/tag1061.xml"/><Relationship Id="rId2" Type="http://schemas.openxmlformats.org/officeDocument/2006/relationships/tags" Target="../tags/tag1052.xml"/><Relationship Id="rId19" Type="http://schemas.openxmlformats.org/officeDocument/2006/relationships/image" Target="../media/image80.jpeg"/><Relationship Id="rId18" Type="http://schemas.openxmlformats.org/officeDocument/2006/relationships/tags" Target="../tags/tag1060.xml"/><Relationship Id="rId17" Type="http://schemas.openxmlformats.org/officeDocument/2006/relationships/image" Target="../media/image20.svg"/><Relationship Id="rId16" Type="http://schemas.openxmlformats.org/officeDocument/2006/relationships/image" Target="../media/image79.png"/><Relationship Id="rId15" Type="http://schemas.openxmlformats.org/officeDocument/2006/relationships/tags" Target="../tags/tag1059.xml"/><Relationship Id="rId14" Type="http://schemas.openxmlformats.org/officeDocument/2006/relationships/tags" Target="../tags/tag1058.xml"/><Relationship Id="rId13" Type="http://schemas.openxmlformats.org/officeDocument/2006/relationships/image" Target="../media/image78.svg"/><Relationship Id="rId12" Type="http://schemas.openxmlformats.org/officeDocument/2006/relationships/image" Target="../media/image77.png"/><Relationship Id="rId11" Type="http://schemas.openxmlformats.org/officeDocument/2006/relationships/tags" Target="../tags/tag1057.xml"/><Relationship Id="rId10" Type="http://schemas.openxmlformats.org/officeDocument/2006/relationships/tags" Target="../tags/tag1056.xml"/><Relationship Id="rId1" Type="http://schemas.openxmlformats.org/officeDocument/2006/relationships/tags" Target="../tags/tag1051.xml"/></Relationships>
</file>

<file path=ppt/slides/_rels/slide62.xml.rels><?xml version="1.0" encoding="UTF-8" standalone="yes"?>
<Relationships xmlns="http://schemas.openxmlformats.org/package/2006/relationships"><Relationship Id="rId9" Type="http://schemas.openxmlformats.org/officeDocument/2006/relationships/tags" Target="../tags/tag1070.xml"/><Relationship Id="rId8" Type="http://schemas.openxmlformats.org/officeDocument/2006/relationships/tags" Target="../tags/tag1069.xml"/><Relationship Id="rId7" Type="http://schemas.openxmlformats.org/officeDocument/2006/relationships/tags" Target="../tags/tag1068.xml"/><Relationship Id="rId6" Type="http://schemas.openxmlformats.org/officeDocument/2006/relationships/tags" Target="../tags/tag1067.xml"/><Relationship Id="rId5" Type="http://schemas.openxmlformats.org/officeDocument/2006/relationships/tags" Target="../tags/tag1066.xml"/><Relationship Id="rId4" Type="http://schemas.openxmlformats.org/officeDocument/2006/relationships/tags" Target="../tags/tag1065.xml"/><Relationship Id="rId3" Type="http://schemas.openxmlformats.org/officeDocument/2006/relationships/tags" Target="../tags/tag1064.xml"/><Relationship Id="rId2" Type="http://schemas.openxmlformats.org/officeDocument/2006/relationships/tags" Target="../tags/tag1063.xml"/><Relationship Id="rId15" Type="http://schemas.openxmlformats.org/officeDocument/2006/relationships/slideLayout" Target="../slideLayouts/slideLayout16.xml"/><Relationship Id="rId14" Type="http://schemas.openxmlformats.org/officeDocument/2006/relationships/tags" Target="../tags/tag1075.xml"/><Relationship Id="rId13" Type="http://schemas.openxmlformats.org/officeDocument/2006/relationships/tags" Target="../tags/tag1074.xml"/><Relationship Id="rId12" Type="http://schemas.openxmlformats.org/officeDocument/2006/relationships/tags" Target="../tags/tag1073.xml"/><Relationship Id="rId11" Type="http://schemas.openxmlformats.org/officeDocument/2006/relationships/tags" Target="../tags/tag1072.xml"/><Relationship Id="rId10" Type="http://schemas.openxmlformats.org/officeDocument/2006/relationships/tags" Target="../tags/tag1071.xml"/><Relationship Id="rId1" Type="http://schemas.openxmlformats.org/officeDocument/2006/relationships/tags" Target="../tags/tag1062.xml"/></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1083.xml"/><Relationship Id="rId7" Type="http://schemas.openxmlformats.org/officeDocument/2006/relationships/tags" Target="../tags/tag1082.xml"/><Relationship Id="rId6" Type="http://schemas.openxmlformats.org/officeDocument/2006/relationships/tags" Target="../tags/tag1081.xml"/><Relationship Id="rId5" Type="http://schemas.openxmlformats.org/officeDocument/2006/relationships/tags" Target="../tags/tag1080.xml"/><Relationship Id="rId4" Type="http://schemas.openxmlformats.org/officeDocument/2006/relationships/tags" Target="../tags/tag1079.xml"/><Relationship Id="rId3" Type="http://schemas.openxmlformats.org/officeDocument/2006/relationships/tags" Target="../tags/tag1078.xml"/><Relationship Id="rId2" Type="http://schemas.openxmlformats.org/officeDocument/2006/relationships/tags" Target="../tags/tag1077.xml"/><Relationship Id="rId1" Type="http://schemas.openxmlformats.org/officeDocument/2006/relationships/tags" Target="../tags/tag1076.xml"/></Relationships>
</file>

<file path=ppt/slides/_rels/slide64.xml.rels><?xml version="1.0" encoding="UTF-8" standalone="yes"?>
<Relationships xmlns="http://schemas.openxmlformats.org/package/2006/relationships"><Relationship Id="rId9" Type="http://schemas.openxmlformats.org/officeDocument/2006/relationships/tags" Target="../tags/tag1090.xml"/><Relationship Id="rId8" Type="http://schemas.openxmlformats.org/officeDocument/2006/relationships/tags" Target="../tags/tag1089.xml"/><Relationship Id="rId7" Type="http://schemas.openxmlformats.org/officeDocument/2006/relationships/image" Target="../media/image82.jpeg"/><Relationship Id="rId6" Type="http://schemas.openxmlformats.org/officeDocument/2006/relationships/tags" Target="../tags/tag1088.xml"/><Relationship Id="rId5" Type="http://schemas.openxmlformats.org/officeDocument/2006/relationships/tags" Target="../tags/tag1087.xml"/><Relationship Id="rId4" Type="http://schemas.openxmlformats.org/officeDocument/2006/relationships/tags" Target="../tags/tag1086.xml"/><Relationship Id="rId3" Type="http://schemas.openxmlformats.org/officeDocument/2006/relationships/image" Target="../media/image81.jpeg"/><Relationship Id="rId2" Type="http://schemas.openxmlformats.org/officeDocument/2006/relationships/tags" Target="../tags/tag1085.xml"/><Relationship Id="rId19" Type="http://schemas.openxmlformats.org/officeDocument/2006/relationships/slideLayout" Target="../slideLayouts/slideLayout14.xml"/><Relationship Id="rId18" Type="http://schemas.openxmlformats.org/officeDocument/2006/relationships/tags" Target="../tags/tag1097.xml"/><Relationship Id="rId17" Type="http://schemas.openxmlformats.org/officeDocument/2006/relationships/tags" Target="../tags/tag1096.xml"/><Relationship Id="rId16" Type="http://schemas.openxmlformats.org/officeDocument/2006/relationships/tags" Target="../tags/tag1095.xml"/><Relationship Id="rId15" Type="http://schemas.openxmlformats.org/officeDocument/2006/relationships/image" Target="../media/image84.jpeg"/><Relationship Id="rId14" Type="http://schemas.openxmlformats.org/officeDocument/2006/relationships/tags" Target="../tags/tag1094.xml"/><Relationship Id="rId13" Type="http://schemas.openxmlformats.org/officeDocument/2006/relationships/tags" Target="../tags/tag1093.xml"/><Relationship Id="rId12" Type="http://schemas.openxmlformats.org/officeDocument/2006/relationships/tags" Target="../tags/tag1092.xml"/><Relationship Id="rId11" Type="http://schemas.openxmlformats.org/officeDocument/2006/relationships/image" Target="../media/image83.jpeg"/><Relationship Id="rId10" Type="http://schemas.openxmlformats.org/officeDocument/2006/relationships/tags" Target="../tags/tag1091.xml"/><Relationship Id="rId1" Type="http://schemas.openxmlformats.org/officeDocument/2006/relationships/tags" Target="../tags/tag1084.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1100.xml"/><Relationship Id="rId2" Type="http://schemas.openxmlformats.org/officeDocument/2006/relationships/tags" Target="../tags/tag1099.xml"/><Relationship Id="rId1" Type="http://schemas.openxmlformats.org/officeDocument/2006/relationships/tags" Target="../tags/tag1098.xml"/></Relationships>
</file>

<file path=ppt/slides/_rels/slide66.xml.rels><?xml version="1.0" encoding="UTF-8" standalone="yes"?>
<Relationships xmlns="http://schemas.openxmlformats.org/package/2006/relationships"><Relationship Id="rId9" Type="http://schemas.openxmlformats.org/officeDocument/2006/relationships/tags" Target="../tags/tag1107.xml"/><Relationship Id="rId8" Type="http://schemas.openxmlformats.org/officeDocument/2006/relationships/image" Target="../media/image86.jpeg"/><Relationship Id="rId7" Type="http://schemas.openxmlformats.org/officeDocument/2006/relationships/tags" Target="../tags/tag1106.xml"/><Relationship Id="rId6" Type="http://schemas.openxmlformats.org/officeDocument/2006/relationships/tags" Target="../tags/tag1105.xml"/><Relationship Id="rId5" Type="http://schemas.openxmlformats.org/officeDocument/2006/relationships/tags" Target="../tags/tag1104.xml"/><Relationship Id="rId4" Type="http://schemas.openxmlformats.org/officeDocument/2006/relationships/image" Target="../media/image85.jpeg"/><Relationship Id="rId3" Type="http://schemas.openxmlformats.org/officeDocument/2006/relationships/tags" Target="../tags/tag1103.xml"/><Relationship Id="rId27" Type="http://schemas.openxmlformats.org/officeDocument/2006/relationships/slideLayout" Target="../slideLayouts/slideLayout13.xml"/><Relationship Id="rId26" Type="http://schemas.openxmlformats.org/officeDocument/2006/relationships/tags" Target="../tags/tag1120.xml"/><Relationship Id="rId25" Type="http://schemas.openxmlformats.org/officeDocument/2006/relationships/tags" Target="../tags/tag1119.xml"/><Relationship Id="rId24" Type="http://schemas.openxmlformats.org/officeDocument/2006/relationships/image" Target="../media/image90.jpeg"/><Relationship Id="rId23" Type="http://schemas.openxmlformats.org/officeDocument/2006/relationships/tags" Target="../tags/tag1118.xml"/><Relationship Id="rId22" Type="http://schemas.openxmlformats.org/officeDocument/2006/relationships/tags" Target="../tags/tag1117.xml"/><Relationship Id="rId21" Type="http://schemas.openxmlformats.org/officeDocument/2006/relationships/tags" Target="../tags/tag1116.xml"/><Relationship Id="rId20" Type="http://schemas.openxmlformats.org/officeDocument/2006/relationships/image" Target="../media/image89.jpeg"/><Relationship Id="rId2" Type="http://schemas.openxmlformats.org/officeDocument/2006/relationships/tags" Target="../tags/tag1102.xml"/><Relationship Id="rId19" Type="http://schemas.openxmlformats.org/officeDocument/2006/relationships/tags" Target="../tags/tag1115.xml"/><Relationship Id="rId18" Type="http://schemas.openxmlformats.org/officeDocument/2006/relationships/tags" Target="../tags/tag1114.xml"/><Relationship Id="rId17" Type="http://schemas.openxmlformats.org/officeDocument/2006/relationships/tags" Target="../tags/tag1113.xml"/><Relationship Id="rId16" Type="http://schemas.openxmlformats.org/officeDocument/2006/relationships/image" Target="../media/image88.jpeg"/><Relationship Id="rId15" Type="http://schemas.openxmlformats.org/officeDocument/2006/relationships/tags" Target="../tags/tag1112.xml"/><Relationship Id="rId14" Type="http://schemas.openxmlformats.org/officeDocument/2006/relationships/tags" Target="../tags/tag1111.xml"/><Relationship Id="rId13" Type="http://schemas.openxmlformats.org/officeDocument/2006/relationships/tags" Target="../tags/tag1110.xml"/><Relationship Id="rId12" Type="http://schemas.openxmlformats.org/officeDocument/2006/relationships/image" Target="../media/image87.jpeg"/><Relationship Id="rId11" Type="http://schemas.openxmlformats.org/officeDocument/2006/relationships/tags" Target="../tags/tag1109.xml"/><Relationship Id="rId10" Type="http://schemas.openxmlformats.org/officeDocument/2006/relationships/tags" Target="../tags/tag1108.xml"/><Relationship Id="rId1" Type="http://schemas.openxmlformats.org/officeDocument/2006/relationships/tags" Target="../tags/tag1101.xml"/></Relationships>
</file>

<file path=ppt/slides/_rels/slide6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125.xml"/><Relationship Id="rId5" Type="http://schemas.openxmlformats.org/officeDocument/2006/relationships/tags" Target="../tags/tag1124.xml"/><Relationship Id="rId4" Type="http://schemas.openxmlformats.org/officeDocument/2006/relationships/tags" Target="../tags/tag1123.xml"/><Relationship Id="rId3" Type="http://schemas.openxmlformats.org/officeDocument/2006/relationships/image" Target="../media/image91.jpeg"/><Relationship Id="rId2" Type="http://schemas.openxmlformats.org/officeDocument/2006/relationships/tags" Target="../tags/tag1122.xml"/><Relationship Id="rId1" Type="http://schemas.openxmlformats.org/officeDocument/2006/relationships/tags" Target="../tags/tag1121.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1.xml"/><Relationship Id="rId3" Type="http://schemas.openxmlformats.org/officeDocument/2006/relationships/tags" Target="../tags/tag1128.xml"/><Relationship Id="rId2" Type="http://schemas.openxmlformats.org/officeDocument/2006/relationships/tags" Target="../tags/tag1127.xml"/><Relationship Id="rId1" Type="http://schemas.openxmlformats.org/officeDocument/2006/relationships/tags" Target="../tags/tag1126.xml"/></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tags" Target="../tags/tag1133.xml"/><Relationship Id="rId5" Type="http://schemas.openxmlformats.org/officeDocument/2006/relationships/tags" Target="../tags/tag1132.xml"/><Relationship Id="rId4" Type="http://schemas.openxmlformats.org/officeDocument/2006/relationships/tags" Target="../tags/tag1131.xml"/><Relationship Id="rId3" Type="http://schemas.openxmlformats.org/officeDocument/2006/relationships/image" Target="../media/image92.jpeg"/><Relationship Id="rId2" Type="http://schemas.openxmlformats.org/officeDocument/2006/relationships/tags" Target="../tags/tag1130.xml"/><Relationship Id="rId1" Type="http://schemas.openxmlformats.org/officeDocument/2006/relationships/tags" Target="../tags/tag1129.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55.xml"/><Relationship Id="rId7" Type="http://schemas.openxmlformats.org/officeDocument/2006/relationships/tags" Target="../tags/tag768.xml"/><Relationship Id="rId6" Type="http://schemas.openxmlformats.org/officeDocument/2006/relationships/tags" Target="../tags/tag767.xml"/><Relationship Id="rId5" Type="http://schemas.openxmlformats.org/officeDocument/2006/relationships/tags" Target="../tags/tag766.xml"/><Relationship Id="rId4" Type="http://schemas.openxmlformats.org/officeDocument/2006/relationships/tags" Target="../tags/tag765.xml"/><Relationship Id="rId3" Type="http://schemas.openxmlformats.org/officeDocument/2006/relationships/image" Target="../media/image11.jpeg"/><Relationship Id="rId2" Type="http://schemas.openxmlformats.org/officeDocument/2006/relationships/tags" Target="../tags/tag764.xml"/><Relationship Id="rId1" Type="http://schemas.openxmlformats.org/officeDocument/2006/relationships/tags" Target="../tags/tag763.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2.xml"/><Relationship Id="rId3" Type="http://schemas.openxmlformats.org/officeDocument/2006/relationships/tags" Target="../tags/tag1136.xml"/><Relationship Id="rId2" Type="http://schemas.openxmlformats.org/officeDocument/2006/relationships/tags" Target="../tags/tag1135.xml"/><Relationship Id="rId1" Type="http://schemas.openxmlformats.org/officeDocument/2006/relationships/tags" Target="../tags/tag1134.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54.xml"/><Relationship Id="rId6" Type="http://schemas.openxmlformats.org/officeDocument/2006/relationships/tags" Target="../tags/tag773.xml"/><Relationship Id="rId5" Type="http://schemas.openxmlformats.org/officeDocument/2006/relationships/tags" Target="../tags/tag772.xml"/><Relationship Id="rId4" Type="http://schemas.openxmlformats.org/officeDocument/2006/relationships/tags" Target="../tags/tag771.xml"/><Relationship Id="rId3" Type="http://schemas.openxmlformats.org/officeDocument/2006/relationships/image" Target="../media/image12.jpeg"/><Relationship Id="rId2" Type="http://schemas.openxmlformats.org/officeDocument/2006/relationships/tags" Target="../tags/tag770.xml"/><Relationship Id="rId1" Type="http://schemas.openxmlformats.org/officeDocument/2006/relationships/tags" Target="../tags/tag769.xml"/></Relationships>
</file>

<file path=ppt/slides/_rels/slide9.xml.rels><?xml version="1.0" encoding="UTF-8" standalone="yes"?>
<Relationships xmlns="http://schemas.openxmlformats.org/package/2006/relationships"><Relationship Id="rId9" Type="http://schemas.openxmlformats.org/officeDocument/2006/relationships/tags" Target="../tags/tag782.xml"/><Relationship Id="rId8" Type="http://schemas.openxmlformats.org/officeDocument/2006/relationships/tags" Target="../tags/tag781.xml"/><Relationship Id="rId7" Type="http://schemas.openxmlformats.org/officeDocument/2006/relationships/tags" Target="../tags/tag780.xml"/><Relationship Id="rId6" Type="http://schemas.openxmlformats.org/officeDocument/2006/relationships/tags" Target="../tags/tag779.xml"/><Relationship Id="rId5" Type="http://schemas.openxmlformats.org/officeDocument/2006/relationships/tags" Target="../tags/tag778.xml"/><Relationship Id="rId4" Type="http://schemas.openxmlformats.org/officeDocument/2006/relationships/tags" Target="../tags/tag777.xml"/><Relationship Id="rId3" Type="http://schemas.openxmlformats.org/officeDocument/2006/relationships/tags" Target="../tags/tag776.xml"/><Relationship Id="rId2" Type="http://schemas.openxmlformats.org/officeDocument/2006/relationships/tags" Target="../tags/tag775.xml"/><Relationship Id="rId12" Type="http://schemas.openxmlformats.org/officeDocument/2006/relationships/slideLayout" Target="../slideLayouts/slideLayout53.xml"/><Relationship Id="rId11" Type="http://schemas.openxmlformats.org/officeDocument/2006/relationships/tags" Target="../tags/tag784.xml"/><Relationship Id="rId10" Type="http://schemas.openxmlformats.org/officeDocument/2006/relationships/tags" Target="../tags/tag783.xml"/><Relationship Id="rId1" Type="http://schemas.openxmlformats.org/officeDocument/2006/relationships/tags" Target="../tags/tag7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ph type="ctrTitle" idx="16388"/>
            <p:custDataLst>
              <p:tags r:id="rId1"/>
            </p:custDataLst>
          </p:nvPr>
        </p:nvSpPr>
        <p:spPr>
          <a:xfrm>
            <a:off x="1125855" y="1426210"/>
            <a:ext cx="6352646" cy="2540000"/>
          </a:xfrm>
        </p:spPr>
        <p:txBody>
          <a:bodyPr>
            <a:noAutofit/>
          </a:bodyPr>
          <a:p>
            <a:r>
              <a:rPr lang="en-US" altLang="zh-CN" sz="3200"/>
              <a:t>End-to-End Chinese News Analytics: From Web Crawling to Co-occurrence, PMI, and Document Similarity</a:t>
            </a:r>
            <a:endParaRPr lang="en-US" altLang="zh-CN" sz="3200"/>
          </a:p>
        </p:txBody>
      </p:sp>
      <p:sp>
        <p:nvSpPr>
          <p:cNvPr id="4" name="署名占位符 10"/>
          <p:cNvSpPr>
            <a:spLocks noGrp="1"/>
          </p:cNvSpPr>
          <p:nvPr>
            <p:ph type="body" sz="quarter" idx="16390"/>
            <p:custDataLst>
              <p:tags r:id="rId2"/>
            </p:custDataLst>
          </p:nvPr>
        </p:nvSpPr>
        <p:spPr/>
        <p:txBody>
          <a:bodyPr>
            <a:normAutofit/>
          </a:bodyPr>
          <a:p>
            <a:r>
              <a:rPr lang="en-US" altLang="zh-CN">
                <a:solidFill>
                  <a:srgbClr val="FFFFFF"/>
                </a:solidFill>
                <a:cs typeface="Arial" panose="020B0604020202020204" pitchFamily="34" charset="0"/>
              </a:rPr>
              <a:t>Group</a:t>
            </a:r>
            <a:r>
              <a:rPr lang="en-US" altLang="zh-CN">
                <a:solidFill>
                  <a:srgbClr val="FFFFFF"/>
                </a:solidFill>
                <a:cs typeface="Arial" panose="020B0604020202020204" pitchFamily="34" charset="0"/>
              </a:rPr>
              <a:t>BT</a:t>
            </a:r>
            <a:endParaRPr lang="en-US" altLang="zh-CN">
              <a:solidFill>
                <a:srgbClr val="FFFFFF"/>
              </a:solidFill>
              <a:cs typeface="Arial" panose="020B0604020202020204" pitchFamily="34" charset="0"/>
            </a:endParaRPr>
          </a:p>
        </p:txBody>
      </p:sp>
      <p:sp>
        <p:nvSpPr>
          <p:cNvPr id="5" name="文本框 4"/>
          <p:cNvSpPr txBox="1"/>
          <p:nvPr/>
        </p:nvSpPr>
        <p:spPr>
          <a:xfrm>
            <a:off x="3756660" y="3966210"/>
            <a:ext cx="2710815" cy="2222500"/>
          </a:xfrm>
          <a:prstGeom prst="rect">
            <a:avLst/>
          </a:prstGeom>
          <a:noFill/>
        </p:spPr>
        <p:txBody>
          <a:bodyPr wrap="square" rtlCol="0">
            <a:normAutofit fontScale="60000"/>
          </a:bodyPr>
          <a:p>
            <a:pPr>
              <a:lnSpc>
                <a:spcPct val="140000"/>
              </a:lnSpc>
            </a:pPr>
            <a:r>
              <a:rPr lang="en-US" altLang="zh-CN" sz="2400" kern="100" dirty="0">
                <a:solidFill>
                  <a:srgbClr val="FFFFFF"/>
                </a:solidFill>
                <a:effectLst/>
                <a:latin typeface="+mn-ea"/>
                <a:cs typeface="江城圆体 400W" panose="020B0500000000000000" pitchFamily="34" charset="-122"/>
              </a:rPr>
              <a:t>mc56730 — WU QIWEI</a:t>
            </a: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mc56733 — GUO XIAOYU</a:t>
            </a: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mc56565 — KANG PENGFEI</a:t>
            </a: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mc56677 — QIU WENLE</a:t>
            </a: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mc56688 — TIAN JISHENG</a:t>
            </a:r>
            <a:endParaRPr lang="zh-CN" altLang="en-US" sz="2400" kern="100" dirty="0">
              <a:solidFill>
                <a:srgbClr val="FFFFFF"/>
              </a:solidFill>
              <a:effectLst/>
              <a:latin typeface="+mn-ea"/>
              <a:cs typeface="江城圆体 400W" panose="020B0500000000000000" pitchFamily="3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a:t>Team Background：Team Members</a:t>
            </a:r>
            <a:endParaRPr lang="zh-CN" altLang="en-US"/>
          </a:p>
        </p:txBody>
      </p:sp>
      <p:sp>
        <p:nvSpPr>
          <p:cNvPr id="3" name="装饰  1"/>
          <p:cNvSpPr>
            <a:spLocks noGrp="1"/>
          </p:cNvSpPr>
          <p:nvPr>
            <p:ph type="body" idx="16392"/>
            <p:custDataLst>
              <p:tags r:id="rId2"/>
            </p:custDataLst>
          </p:nvPr>
        </p:nvSpPr>
        <p:spPr/>
        <p:txBody>
          <a:bodyPr/>
          <a:p>
            <a:r>
              <a:rPr lang="zh-CN" altLang="en-US"/>
              <a:t> </a:t>
            </a:r>
            <a:endParaRPr lang="zh-CN" altLang="en-US"/>
          </a:p>
        </p:txBody>
      </p:sp>
      <p:sp>
        <p:nvSpPr>
          <p:cNvPr id="4" name="装饰  2"/>
          <p:cNvSpPr>
            <a:spLocks noGrp="1"/>
          </p:cNvSpPr>
          <p:nvPr>
            <p:ph type="body" idx="16393"/>
            <p:custDataLst>
              <p:tags r:id="rId3"/>
            </p:custDataLst>
          </p:nvPr>
        </p:nvSpPr>
        <p:spPr/>
        <p:txBody>
          <a:bodyPr/>
          <a:p>
            <a:r>
              <a:rPr lang="zh-CN" altLang="en-US"/>
              <a:t> </a:t>
            </a:r>
            <a:endParaRPr lang="zh-CN" altLang="en-US"/>
          </a:p>
        </p:txBody>
      </p:sp>
      <p:pic>
        <p:nvPicPr>
          <p:cNvPr id="23" name="图片占位符 22"/>
          <p:cNvPicPr/>
          <p:nvPr>
            <p:ph type="pic" idx="1639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259840" y="2951480"/>
            <a:ext cx="650240" cy="650240"/>
          </a:xfrm>
          <a:prstGeom prst="rect">
            <a:avLst/>
          </a:prstGeom>
        </p:spPr>
      </p:pic>
      <p:sp>
        <p:nvSpPr>
          <p:cNvPr id="6" name="文本占位符 5"/>
          <p:cNvSpPr>
            <a:spLocks noGrp="1"/>
          </p:cNvSpPr>
          <p:nvPr>
            <p:ph type="body" idx="16386"/>
            <p:custDataLst>
              <p:tags r:id="rId7"/>
            </p:custDataLst>
          </p:nvPr>
        </p:nvSpPr>
        <p:spPr/>
        <p:txBody>
          <a:bodyPr>
            <a:normAutofit/>
          </a:bodyPr>
          <a:p>
            <a:r>
              <a:rPr lang="zh-CN" altLang="en-US"/>
              <a:t>mc56730 — WU QIWEI</a:t>
            </a:r>
            <a:endParaRPr lang="zh-CN" altLang="en-US"/>
          </a:p>
        </p:txBody>
      </p:sp>
      <p:sp>
        <p:nvSpPr>
          <p:cNvPr id="7" name="装饰  5"/>
          <p:cNvSpPr>
            <a:spLocks noGrp="1"/>
          </p:cNvSpPr>
          <p:nvPr>
            <p:ph type="body" idx="16395"/>
            <p:custDataLst>
              <p:tags r:id="rId8"/>
            </p:custDataLst>
          </p:nvPr>
        </p:nvSpPr>
        <p:spPr/>
        <p:txBody>
          <a:bodyPr/>
          <a:p>
            <a:r>
              <a:rPr lang="zh-CN" altLang="en-US"/>
              <a:t> </a:t>
            </a:r>
            <a:endParaRPr lang="zh-CN" altLang="en-US"/>
          </a:p>
        </p:txBody>
      </p:sp>
      <p:sp>
        <p:nvSpPr>
          <p:cNvPr id="8" name="装饰  6"/>
          <p:cNvSpPr>
            <a:spLocks noGrp="1"/>
          </p:cNvSpPr>
          <p:nvPr>
            <p:ph type="body" idx="16396"/>
            <p:custDataLst>
              <p:tags r:id="rId9"/>
            </p:custDataLst>
          </p:nvPr>
        </p:nvSpPr>
        <p:spPr/>
        <p:txBody>
          <a:bodyPr/>
          <a:p>
            <a:r>
              <a:rPr lang="zh-CN" altLang="en-US"/>
              <a:t> </a:t>
            </a:r>
            <a:endParaRPr lang="zh-CN" altLang="en-US"/>
          </a:p>
        </p:txBody>
      </p:sp>
      <p:pic>
        <p:nvPicPr>
          <p:cNvPr id="24" name="图片占位符 23"/>
          <p:cNvPicPr/>
          <p:nvPr>
            <p:ph type="pic" idx="16394"/>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515360" y="2951480"/>
            <a:ext cx="650240" cy="650240"/>
          </a:xfrm>
          <a:prstGeom prst="rect">
            <a:avLst/>
          </a:prstGeom>
        </p:spPr>
      </p:pic>
      <p:sp>
        <p:nvSpPr>
          <p:cNvPr id="10" name="文本占位符 9"/>
          <p:cNvSpPr>
            <a:spLocks noGrp="1"/>
          </p:cNvSpPr>
          <p:nvPr>
            <p:ph type="body" idx="16387"/>
            <p:custDataLst>
              <p:tags r:id="rId13"/>
            </p:custDataLst>
          </p:nvPr>
        </p:nvSpPr>
        <p:spPr/>
        <p:txBody>
          <a:bodyPr>
            <a:normAutofit/>
          </a:bodyPr>
          <a:p>
            <a:r>
              <a:rPr lang="zh-CN" altLang="en-US"/>
              <a:t>mc56733 — GUO XIAOYU</a:t>
            </a:r>
            <a:endParaRPr lang="zh-CN" altLang="en-US"/>
          </a:p>
        </p:txBody>
      </p:sp>
      <p:sp>
        <p:nvSpPr>
          <p:cNvPr id="11" name="装饰  9"/>
          <p:cNvSpPr>
            <a:spLocks noGrp="1"/>
          </p:cNvSpPr>
          <p:nvPr>
            <p:ph type="body" idx="16398"/>
            <p:custDataLst>
              <p:tags r:id="rId14"/>
            </p:custDataLst>
          </p:nvPr>
        </p:nvSpPr>
        <p:spPr/>
        <p:txBody>
          <a:bodyPr/>
          <a:p>
            <a:r>
              <a:rPr lang="zh-CN" altLang="en-US"/>
              <a:t> </a:t>
            </a:r>
            <a:endParaRPr lang="zh-CN" altLang="en-US"/>
          </a:p>
        </p:txBody>
      </p:sp>
      <p:sp>
        <p:nvSpPr>
          <p:cNvPr id="12" name="装饰  0"/>
          <p:cNvSpPr>
            <a:spLocks noGrp="1"/>
          </p:cNvSpPr>
          <p:nvPr>
            <p:ph type="body" idx="16399"/>
            <p:custDataLst>
              <p:tags r:id="rId15"/>
            </p:custDataLst>
          </p:nvPr>
        </p:nvSpPr>
        <p:spPr/>
        <p:txBody>
          <a:bodyPr/>
          <a:p>
            <a:r>
              <a:rPr lang="zh-CN" altLang="en-US"/>
              <a:t> </a:t>
            </a:r>
            <a:endParaRPr lang="zh-CN" altLang="en-US"/>
          </a:p>
        </p:txBody>
      </p:sp>
      <p:pic>
        <p:nvPicPr>
          <p:cNvPr id="27" name="图片占位符 26"/>
          <p:cNvPicPr/>
          <p:nvPr>
            <p:ph type="pic" idx="16397"/>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5770880" y="2951480"/>
            <a:ext cx="650240" cy="650240"/>
          </a:xfrm>
          <a:prstGeom prst="rect">
            <a:avLst/>
          </a:prstGeom>
        </p:spPr>
      </p:pic>
      <p:sp>
        <p:nvSpPr>
          <p:cNvPr id="14" name="文本占位符 13"/>
          <p:cNvSpPr>
            <a:spLocks noGrp="1"/>
          </p:cNvSpPr>
          <p:nvPr>
            <p:ph type="body" idx="16388"/>
            <p:custDataLst>
              <p:tags r:id="rId19"/>
            </p:custDataLst>
          </p:nvPr>
        </p:nvSpPr>
        <p:spPr/>
        <p:txBody>
          <a:bodyPr>
            <a:normAutofit/>
          </a:bodyPr>
          <a:p>
            <a:r>
              <a:rPr lang="zh-CN" altLang="en-US"/>
              <a:t>mc56565 — KANG PENGFEI</a:t>
            </a:r>
            <a:endParaRPr lang="zh-CN" altLang="en-US"/>
          </a:p>
        </p:txBody>
      </p:sp>
      <p:sp>
        <p:nvSpPr>
          <p:cNvPr id="15" name="装饰  3"/>
          <p:cNvSpPr>
            <a:spLocks noGrp="1"/>
          </p:cNvSpPr>
          <p:nvPr>
            <p:ph type="body" idx="16401"/>
            <p:custDataLst>
              <p:tags r:id="rId20"/>
            </p:custDataLst>
          </p:nvPr>
        </p:nvSpPr>
        <p:spPr/>
        <p:txBody>
          <a:bodyPr/>
          <a:p>
            <a:r>
              <a:rPr lang="zh-CN" altLang="en-US"/>
              <a:t> </a:t>
            </a:r>
            <a:endParaRPr lang="zh-CN" altLang="en-US"/>
          </a:p>
        </p:txBody>
      </p:sp>
      <p:sp>
        <p:nvSpPr>
          <p:cNvPr id="16" name="装饰  4"/>
          <p:cNvSpPr>
            <a:spLocks noGrp="1"/>
          </p:cNvSpPr>
          <p:nvPr>
            <p:ph type="body" idx="16402"/>
            <p:custDataLst>
              <p:tags r:id="rId21"/>
            </p:custDataLst>
          </p:nvPr>
        </p:nvSpPr>
        <p:spPr/>
        <p:txBody>
          <a:bodyPr/>
          <a:p>
            <a:r>
              <a:rPr lang="zh-CN" altLang="en-US"/>
              <a:t> </a:t>
            </a:r>
            <a:endParaRPr lang="zh-CN" altLang="en-US"/>
          </a:p>
        </p:txBody>
      </p:sp>
      <p:pic>
        <p:nvPicPr>
          <p:cNvPr id="26" name="图片占位符 25"/>
          <p:cNvPicPr/>
          <p:nvPr>
            <p:ph type="pic" idx="16400"/>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8026400" y="2951480"/>
            <a:ext cx="650240" cy="650240"/>
          </a:xfrm>
          <a:prstGeom prst="rect">
            <a:avLst/>
          </a:prstGeom>
        </p:spPr>
      </p:pic>
      <p:sp>
        <p:nvSpPr>
          <p:cNvPr id="18" name="文本占位符 17"/>
          <p:cNvSpPr>
            <a:spLocks noGrp="1"/>
          </p:cNvSpPr>
          <p:nvPr>
            <p:ph type="body" idx="16389"/>
            <p:custDataLst>
              <p:tags r:id="rId25"/>
            </p:custDataLst>
          </p:nvPr>
        </p:nvSpPr>
        <p:spPr/>
        <p:txBody>
          <a:bodyPr>
            <a:normAutofit/>
          </a:bodyPr>
          <a:p>
            <a:r>
              <a:rPr lang="zh-CN" altLang="en-US"/>
              <a:t>mc56677 — QIU WENLE</a:t>
            </a:r>
            <a:endParaRPr lang="zh-CN" altLang="en-US"/>
          </a:p>
        </p:txBody>
      </p:sp>
      <p:sp>
        <p:nvSpPr>
          <p:cNvPr id="19" name="装饰  7"/>
          <p:cNvSpPr>
            <a:spLocks noGrp="1"/>
          </p:cNvSpPr>
          <p:nvPr>
            <p:ph type="body" idx="16404"/>
            <p:custDataLst>
              <p:tags r:id="rId26"/>
            </p:custDataLst>
          </p:nvPr>
        </p:nvSpPr>
        <p:spPr/>
        <p:txBody>
          <a:bodyPr/>
          <a:p>
            <a:r>
              <a:rPr lang="zh-CN" altLang="en-US"/>
              <a:t> </a:t>
            </a:r>
            <a:endParaRPr lang="zh-CN" altLang="en-US"/>
          </a:p>
        </p:txBody>
      </p:sp>
      <p:sp>
        <p:nvSpPr>
          <p:cNvPr id="20" name="装饰  8"/>
          <p:cNvSpPr>
            <a:spLocks noGrp="1"/>
          </p:cNvSpPr>
          <p:nvPr>
            <p:ph type="body" idx="16405"/>
            <p:custDataLst>
              <p:tags r:id="rId27"/>
            </p:custDataLst>
          </p:nvPr>
        </p:nvSpPr>
        <p:spPr/>
        <p:txBody>
          <a:bodyPr/>
          <a:p>
            <a:r>
              <a:rPr lang="zh-CN" altLang="en-US"/>
              <a:t> </a:t>
            </a:r>
            <a:endParaRPr lang="zh-CN" altLang="en-US"/>
          </a:p>
        </p:txBody>
      </p:sp>
      <p:pic>
        <p:nvPicPr>
          <p:cNvPr id="25" name="图片占位符 24"/>
          <p:cNvPicPr/>
          <p:nvPr>
            <p:ph type="pic" idx="16403"/>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10281920" y="2951480"/>
            <a:ext cx="650240" cy="650240"/>
          </a:xfrm>
          <a:prstGeom prst="rect">
            <a:avLst/>
          </a:prstGeom>
        </p:spPr>
      </p:pic>
      <p:sp>
        <p:nvSpPr>
          <p:cNvPr id="22" name="文本占位符 21"/>
          <p:cNvSpPr>
            <a:spLocks noGrp="1"/>
          </p:cNvSpPr>
          <p:nvPr>
            <p:ph type="body" idx="16390"/>
            <p:custDataLst>
              <p:tags r:id="rId31"/>
            </p:custDataLst>
          </p:nvPr>
        </p:nvSpPr>
        <p:spPr/>
        <p:txBody>
          <a:bodyPr>
            <a:normAutofit/>
          </a:bodyPr>
          <a:p>
            <a:r>
              <a:rPr lang="zh-CN" altLang="en-US"/>
              <a:t>mc56688 — TIAN JISHENG</a:t>
            </a:r>
            <a:endParaRPr lang="zh-CN" altLang="en-US"/>
          </a:p>
        </p:txBody>
      </p:sp>
    </p:spTree>
    <p:custDataLst>
      <p:tags r:id="rId3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a:t>Team Background：Strengths and experience</a:t>
            </a:r>
            <a:endParaRPr lang="zh-CN" altLang="en-US"/>
          </a:p>
        </p:txBody>
      </p:sp>
      <p:sp>
        <p:nvSpPr>
          <p:cNvPr id="3" name="装饰  1"/>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a52f205e-d811-11f0-ae5e-261e35e22a86"/>
          <p:cNvPicPr>
            <a:picLocks noChangeAspect="1"/>
          </p:cNvPicPr>
          <p:nvPr>
            <p:ph type="pic" idx="16391"/>
            <p:custDataLst>
              <p:tags r:id="rId3"/>
            </p:custDataLst>
          </p:nvPr>
        </p:nvPicPr>
        <p:blipFill>
          <a:blip r:embed="rId4"/>
          <a:srcRect t="476" b="476"/>
          <a:stretch>
            <a:fillRect/>
          </a:stretch>
        </p:blipFill>
        <p:spPr>
          <a:xfrm>
            <a:off x="6096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p:spPr>
      </p:pic>
      <p:sp>
        <p:nvSpPr>
          <p:cNvPr id="5" name="文本占位符 4"/>
          <p:cNvSpPr>
            <a:spLocks noGrp="1"/>
          </p:cNvSpPr>
          <p:nvPr>
            <p:ph type="body" idx="16386"/>
            <p:custDataLst>
              <p:tags r:id="rId5"/>
            </p:custDataLst>
          </p:nvPr>
        </p:nvSpPr>
        <p:spPr/>
        <p:txBody>
          <a:bodyPr>
            <a:normAutofit/>
          </a:bodyPr>
          <a:p>
            <a:r>
              <a:rPr lang="zh-CN" altLang="en-US"/>
              <a:t>Web scraping experience</a:t>
            </a:r>
            <a:endParaRPr lang="zh-CN" altLang="en-US"/>
          </a:p>
        </p:txBody>
      </p:sp>
      <p:sp>
        <p:nvSpPr>
          <p:cNvPr id="6" name="文本占位符 5"/>
          <p:cNvSpPr>
            <a:spLocks noGrp="1"/>
          </p:cNvSpPr>
          <p:nvPr>
            <p:ph type="body" idx="16387"/>
            <p:custDataLst>
              <p:tags r:id="rId6"/>
            </p:custDataLst>
          </p:nvPr>
        </p:nvSpPr>
        <p:spPr/>
        <p:txBody>
          <a:bodyPr>
            <a:normAutofit/>
          </a:bodyPr>
          <a:p>
            <a:r>
              <a:rPr lang="zh-CN" altLang="en-US"/>
              <a:t>[QIU WENLE and KANG PENGFEI] Web scraping &amp; data acquisition: Experience with Selenium (headless Chrome), requests, BeautifulSoup, and handling dynamic page structures, delays, and parsing fallbacks</a:t>
            </a:r>
            <a:endParaRPr lang="zh-CN" altLang="en-US"/>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a52f21e5-d811-11f0-ae5e-261e35e22a86"/>
          <p:cNvPicPr>
            <a:picLocks noChangeAspect="1"/>
          </p:cNvPicPr>
          <p:nvPr>
            <p:ph type="pic" idx="16393"/>
            <p:custDataLst>
              <p:tags r:id="rId8"/>
            </p:custDataLst>
          </p:nvPr>
        </p:nvPicPr>
        <p:blipFill>
          <a:blip r:embed="rId9"/>
          <a:srcRect t="476" b="476"/>
          <a:stretch>
            <a:fillRect/>
          </a:stretch>
        </p:blipFill>
        <p:spPr>
          <a:xfrm>
            <a:off x="6248400" y="4216400"/>
            <a:ext cx="5334000" cy="2032000"/>
          </a:xfrm>
          <a:custGeom>
            <a:avLst/>
            <a:gdLst>
              <a:gd name="connisteX0" fmla="*/ 0 w 5334000"/>
              <a:gd name="connsiteY0" fmla="*/ 0 h 2032000"/>
              <a:gd name="connisteX1" fmla="*/ 5334000 w 5334000"/>
              <a:gd name="connsiteY1" fmla="*/ 0 h 2032000"/>
              <a:gd name="connisteX2" fmla="*/ 5334000 w 5334000"/>
              <a:gd name="connsiteY2" fmla="*/ 1828800 h 2032000"/>
              <a:gd name="connisteX3" fmla="*/ 5130800 w 5334000"/>
              <a:gd name="connsiteY3" fmla="*/ 2032000 h 2032000"/>
              <a:gd name="connisteX4" fmla="*/ 203200 w 5334000"/>
              <a:gd name="connsiteY4" fmla="*/ 2032000 h 2032000"/>
              <a:gd name="connisteX5" fmla="*/ 0 w 5334000"/>
              <a:gd name="connsiteY5" fmla="*/ 1828800 h 2032000"/>
              <a:gd name="connisteX6" fmla="*/ 0 w 5334000"/>
              <a:gd name="connsiteY6" fmla="*/ 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0"/>
                </a:moveTo>
                <a:lnTo>
                  <a:pt x="5334000" y="0"/>
                </a:lnTo>
                <a:lnTo>
                  <a:pt x="5334000" y="1828800"/>
                </a:lnTo>
                <a:cubicBezTo>
                  <a:pt x="5334000" y="1941024"/>
                  <a:pt x="5243024" y="2032000"/>
                  <a:pt x="5130800" y="2032000"/>
                </a:cubicBezTo>
                <a:lnTo>
                  <a:pt x="203200" y="2032000"/>
                </a:lnTo>
                <a:cubicBezTo>
                  <a:pt x="90976" y="2032000"/>
                  <a:pt x="0" y="1941024"/>
                  <a:pt x="0" y="1828800"/>
                </a:cubicBezTo>
                <a:lnTo>
                  <a:pt x="0" y="0"/>
                </a:lnTo>
                <a:close/>
              </a:path>
            </a:pathLst>
          </a:custGeom>
        </p:spPr>
      </p:pic>
      <p:sp>
        <p:nvSpPr>
          <p:cNvPr id="9" name="文本占位符 8"/>
          <p:cNvSpPr>
            <a:spLocks noGrp="1"/>
          </p:cNvSpPr>
          <p:nvPr>
            <p:ph type="body" idx="16388"/>
            <p:custDataLst>
              <p:tags r:id="rId10"/>
            </p:custDataLst>
          </p:nvPr>
        </p:nvSpPr>
        <p:spPr/>
        <p:txBody>
          <a:bodyPr>
            <a:normAutofit/>
          </a:bodyPr>
          <a:p>
            <a:r>
              <a:rPr lang="zh-CN" altLang="en-US"/>
              <a:t>Data engineering proficiency</a:t>
            </a:r>
            <a:endParaRPr lang="zh-CN" altLang="en-US"/>
          </a:p>
        </p:txBody>
      </p:sp>
      <p:sp>
        <p:nvSpPr>
          <p:cNvPr id="10" name="文本占位符 9"/>
          <p:cNvSpPr>
            <a:spLocks noGrp="1"/>
          </p:cNvSpPr>
          <p:nvPr>
            <p:ph type="body" idx="16389"/>
            <p:custDataLst>
              <p:tags r:id="rId11"/>
            </p:custDataLst>
          </p:nvPr>
        </p:nvSpPr>
        <p:spPr/>
        <p:txBody>
          <a:bodyPr>
            <a:normAutofit/>
          </a:bodyPr>
          <a:p>
            <a:r>
              <a:rPr lang="zh-CN" altLang="en-US"/>
              <a:t>[TIAN JISHENG and WU QIWEI] Data engineering &amp; cleaning: Proficiency in pandas/numpy, regex-based normalization, Chinese text filtering, and building reusable pipelines with explicit inputs/outputs</a:t>
            </a:r>
            <a:endParaRPr lang="zh-CN" altLang="en-US"/>
          </a:p>
        </p:txBody>
      </p:sp>
    </p:spTree>
    <p:custDataLst>
      <p:tags r:id="rId1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a:t>Team Background：Strengths and experience</a:t>
            </a:r>
            <a:endParaRPr lang="zh-CN" altLang="en-US"/>
          </a:p>
        </p:txBody>
      </p:sp>
      <p:sp>
        <p:nvSpPr>
          <p:cNvPr id="3" name="文本占位符 2"/>
          <p:cNvSpPr>
            <a:spLocks noGrp="1"/>
          </p:cNvSpPr>
          <p:nvPr>
            <p:ph type="body" idx="16388"/>
            <p:custDataLst>
              <p:tags r:id="rId2"/>
            </p:custDataLst>
          </p:nvPr>
        </p:nvSpPr>
        <p:spPr/>
        <p:txBody>
          <a:bodyPr/>
          <a:p>
            <a:r>
              <a:rPr lang="zh-CN" altLang="en-US"/>
              <a:t>0</a:t>
            </a:r>
            <a:r>
              <a:rPr lang="en-US" altLang="zh-CN"/>
              <a:t>3</a:t>
            </a:r>
            <a:endParaRPr lang="en-US" altLang="zh-CN"/>
          </a:p>
        </p:txBody>
      </p:sp>
      <p:sp>
        <p:nvSpPr>
          <p:cNvPr id="4" name="文本占位符 3"/>
          <p:cNvSpPr>
            <a:spLocks noGrp="1"/>
          </p:cNvSpPr>
          <p:nvPr>
            <p:ph type="body" idx="16386"/>
            <p:custDataLst>
              <p:tags r:id="rId3"/>
            </p:custDataLst>
          </p:nvPr>
        </p:nvSpPr>
        <p:spPr/>
        <p:txBody>
          <a:bodyPr>
            <a:normAutofit/>
          </a:bodyPr>
          <a:p>
            <a:r>
              <a:rPr lang="zh-CN" altLang="en-US"/>
              <a:t>Chinese NLP preprocessing steps</a:t>
            </a:r>
            <a:endParaRPr lang="zh-CN" altLang="en-US"/>
          </a:p>
        </p:txBody>
      </p:sp>
      <p:sp>
        <p:nvSpPr>
          <p:cNvPr id="5" name="文本占位符 4"/>
          <p:cNvSpPr>
            <a:spLocks noGrp="1"/>
          </p:cNvSpPr>
          <p:nvPr>
            <p:ph type="body" idx="16387"/>
            <p:custDataLst>
              <p:tags r:id="rId4"/>
            </p:custDataLst>
          </p:nvPr>
        </p:nvSpPr>
        <p:spPr/>
        <p:txBody>
          <a:bodyPr>
            <a:normAutofit/>
          </a:bodyPr>
          <a:p>
            <a:r>
              <a:rPr lang="zh-CN" altLang="en-US"/>
              <a:t>[GUO XIAOYU、TIAN JISHENG and KANG PENGFEI] Chinese NLP preprocessing: Familiarity with jieba tokenization, stop-word handling, and Chinese character-level analysis for co-occurrence and PMI</a:t>
            </a:r>
            <a:endParaRPr lang="zh-CN" altLang="en-US"/>
          </a:p>
        </p:txBody>
      </p:sp>
      <p:sp>
        <p:nvSpPr>
          <p:cNvPr id="6" name="文本占位符 5"/>
          <p:cNvSpPr>
            <a:spLocks noGrp="1"/>
          </p:cNvSpPr>
          <p:nvPr>
            <p:ph type="body" idx="16391"/>
            <p:custDataLst>
              <p:tags r:id="rId5"/>
            </p:custDataLst>
          </p:nvPr>
        </p:nvSpPr>
        <p:spPr/>
        <p:txBody>
          <a:bodyPr/>
          <a:p>
            <a:r>
              <a:rPr lang="zh-CN" altLang="en-US"/>
              <a:t>0</a:t>
            </a:r>
            <a:r>
              <a:rPr lang="en-US" altLang="zh-CN"/>
              <a:t>4</a:t>
            </a:r>
            <a:endParaRPr lang="en-US" altLang="zh-CN"/>
          </a:p>
        </p:txBody>
      </p:sp>
      <p:sp>
        <p:nvSpPr>
          <p:cNvPr id="7" name="文本占位符 6"/>
          <p:cNvSpPr>
            <a:spLocks noGrp="1"/>
          </p:cNvSpPr>
          <p:nvPr>
            <p:ph type="body" idx="16389"/>
            <p:custDataLst>
              <p:tags r:id="rId6"/>
            </p:custDataLst>
          </p:nvPr>
        </p:nvSpPr>
        <p:spPr/>
        <p:txBody>
          <a:bodyPr>
            <a:normAutofit/>
          </a:bodyPr>
          <a:p>
            <a:r>
              <a:rPr lang="zh-CN" altLang="en-US"/>
              <a:t>Visualization communication expertise</a:t>
            </a:r>
            <a:endParaRPr lang="zh-CN" altLang="en-US"/>
          </a:p>
        </p:txBody>
      </p:sp>
      <p:sp>
        <p:nvSpPr>
          <p:cNvPr id="8" name="文本占位符 7"/>
          <p:cNvSpPr>
            <a:spLocks noGrp="1"/>
          </p:cNvSpPr>
          <p:nvPr>
            <p:ph type="body" idx="16390"/>
            <p:custDataLst>
              <p:tags r:id="rId7"/>
            </p:custDataLst>
          </p:nvPr>
        </p:nvSpPr>
        <p:spPr/>
        <p:txBody>
          <a:bodyPr>
            <a:normAutofit/>
          </a:bodyPr>
          <a:p>
            <a:r>
              <a:rPr lang="zh-CN" altLang="en-US"/>
              <a:t>[WU QIWEI、QIU WENLE and GUO XIAOYU] Visualization &amp; communication: Expertise in matplotlib/seaborn/networkx/wordcloud, visual storytelling, figure annotation, and report structuring</a:t>
            </a:r>
            <a:endParaRPr lang="zh-CN" altLang="en-US"/>
          </a:p>
        </p:txBody>
      </p:sp>
    </p:spTree>
    <p:custDataLst>
      <p:tags r:id="rId8"/>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a:t>Team Background：Influence on topic choice</a:t>
            </a:r>
            <a:endParaRPr lang="zh-CN" altLang="en-US"/>
          </a:p>
        </p:txBody>
      </p:sp>
      <p:sp>
        <p:nvSpPr>
          <p:cNvPr id="3" name="装饰  1"/>
          <p:cNvSpPr>
            <a:spLocks noGrp="1"/>
          </p:cNvSpPr>
          <p:nvPr>
            <p:ph type="body" idx="16391"/>
            <p:custDataLst>
              <p:tags r:id="rId2"/>
            </p:custDataLst>
          </p:nvPr>
        </p:nvSpPr>
        <p:spPr/>
        <p:txBody>
          <a:bodyPr/>
          <a:p>
            <a:r>
              <a:rPr lang="zh-CN" altLang="en-US"/>
              <a:t> </a:t>
            </a:r>
            <a:endParaRPr lang="zh-CN" altLang="en-US"/>
          </a:p>
        </p:txBody>
      </p:sp>
      <p:pic>
        <p:nvPicPr>
          <p:cNvPr id="12" name="图片占位符 11"/>
          <p:cNvPicPr/>
          <p:nvPr>
            <p:ph type="pic" idx="16390"/>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914400" y="2019300"/>
            <a:ext cx="1219200" cy="1219200"/>
          </a:xfrm>
          <a:prstGeom prst="rect">
            <a:avLst/>
          </a:prstGeom>
        </p:spPr>
      </p:pic>
      <p:sp>
        <p:nvSpPr>
          <p:cNvPr id="5" name="文本占位符 4"/>
          <p:cNvSpPr>
            <a:spLocks noGrp="1"/>
          </p:cNvSpPr>
          <p:nvPr>
            <p:ph type="body" idx="16386"/>
            <p:custDataLst>
              <p:tags r:id="rId6"/>
            </p:custDataLst>
          </p:nvPr>
        </p:nvSpPr>
        <p:spPr/>
        <p:txBody>
          <a:bodyPr>
            <a:normAutofit/>
          </a:bodyPr>
          <a:p>
            <a:r>
              <a:rPr lang="zh-CN" altLang="en-US"/>
              <a:t>What approach prioritized</a:t>
            </a:r>
            <a:endParaRPr lang="zh-CN" altLang="en-US"/>
          </a:p>
        </p:txBody>
      </p:sp>
      <p:sp>
        <p:nvSpPr>
          <p:cNvPr id="6" name="文本占位符 5"/>
          <p:cNvSpPr>
            <a:spLocks noGrp="1"/>
          </p:cNvSpPr>
          <p:nvPr>
            <p:ph type="body" idx="16387"/>
            <p:custDataLst>
              <p:tags r:id="rId7"/>
            </p:custDataLst>
          </p:nvPr>
        </p:nvSpPr>
        <p:spPr/>
        <p:txBody>
          <a:bodyPr>
            <a:normAutofit/>
          </a:bodyPr>
          <a:p>
            <a:r>
              <a:rPr lang="zh-CN" altLang="en-US"/>
              <a:t>The team’s skill set naturally aligns with a programming-first, interpretable approach. Rather than optimizing complex models, we prioritized robust pipelines, transparency, and reproducibility</a:t>
            </a:r>
            <a:endParaRPr lang="zh-CN" altLang="en-US"/>
          </a:p>
        </p:txBody>
      </p:sp>
      <p:sp>
        <p:nvSpPr>
          <p:cNvPr id="7" name="装饰  5"/>
          <p:cNvSpPr>
            <a:spLocks noGrp="1"/>
          </p:cNvSpPr>
          <p:nvPr>
            <p:ph type="body" idx="16393"/>
            <p:custDataLst>
              <p:tags r:id="rId8"/>
            </p:custDataLst>
          </p:nvPr>
        </p:nvSpPr>
        <p:spPr/>
        <p:txBody>
          <a:bodyPr/>
          <a:p>
            <a:r>
              <a:rPr lang="zh-CN" altLang="en-US"/>
              <a:t> </a:t>
            </a:r>
            <a:endParaRPr lang="zh-CN" altLang="en-US"/>
          </a:p>
        </p:txBody>
      </p:sp>
      <p:pic>
        <p:nvPicPr>
          <p:cNvPr id="11" name="图片占位符 10"/>
          <p:cNvPicPr/>
          <p:nvPr>
            <p:ph type="pic" idx="16392"/>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914400" y="4533900"/>
            <a:ext cx="1219200" cy="1219200"/>
          </a:xfrm>
          <a:prstGeom prst="rect">
            <a:avLst/>
          </a:prstGeom>
        </p:spPr>
      </p:pic>
      <p:sp>
        <p:nvSpPr>
          <p:cNvPr id="9" name="文本占位符 8"/>
          <p:cNvSpPr>
            <a:spLocks noGrp="1"/>
          </p:cNvSpPr>
          <p:nvPr>
            <p:ph type="body" idx="16388"/>
            <p:custDataLst>
              <p:tags r:id="rId12"/>
            </p:custDataLst>
          </p:nvPr>
        </p:nvSpPr>
        <p:spPr/>
        <p:txBody>
          <a:bodyPr>
            <a:normAutofit/>
          </a:bodyPr>
          <a:p>
            <a:r>
              <a:rPr lang="zh-CN" altLang="en-US"/>
              <a:t>How domain familiarity guide dataset selection</a:t>
            </a:r>
            <a:endParaRPr lang="zh-CN" altLang="en-US"/>
          </a:p>
        </p:txBody>
      </p:sp>
      <p:sp>
        <p:nvSpPr>
          <p:cNvPr id="10" name="文本占位符 9"/>
          <p:cNvSpPr>
            <a:spLocks noGrp="1"/>
          </p:cNvSpPr>
          <p:nvPr>
            <p:ph type="body" idx="16389"/>
            <p:custDataLst>
              <p:tags r:id="rId13"/>
            </p:custDataLst>
          </p:nvPr>
        </p:nvSpPr>
        <p:spPr/>
        <p:txBody>
          <a:bodyPr>
            <a:normAutofit/>
          </a:bodyPr>
          <a:p>
            <a:r>
              <a:rPr lang="zh-CN" altLang="en-US"/>
              <a:t>Domain familiarity with Chinese media (business/tech/governance reporting) guided dataset selection (ChinaNews vs. Sina News) and the focus on contrasts between outlets</a:t>
            </a:r>
            <a:endParaRPr lang="zh-CN" altLang="en-US"/>
          </a:p>
        </p:txBody>
      </p:sp>
    </p:spTree>
    <p:custDataLst>
      <p:tags r:id="rId1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a:t>Team Background：Supporting domain knowledge</a:t>
            </a:r>
            <a:endParaRPr lang="zh-CN" altLang="en-US"/>
          </a:p>
        </p:txBody>
      </p:sp>
      <p:pic>
        <p:nvPicPr>
          <p:cNvPr id="3" name="图片占位符 2" descr="a36476c3-d811-11f0-9a77-1ecb84b0d0f9"/>
          <p:cNvPicPr>
            <a:picLocks noChangeAspect="1"/>
          </p:cNvPicPr>
          <p:nvPr>
            <p:ph type="pic" idx="16390"/>
            <p:custDataLst>
              <p:tags r:id="rId2"/>
            </p:custDataLst>
          </p:nvPr>
        </p:nvPicPr>
        <p:blipFill>
          <a:blip r:embed="rId3"/>
          <a:srcRect t="6364" b="6364"/>
          <a:stretch>
            <a:fillRect/>
          </a:stretch>
        </p:blipFill>
        <p:spPr>
          <a:xfrm>
            <a:off x="609600" y="20574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4" name="文本占位符 3"/>
          <p:cNvSpPr>
            <a:spLocks noGrp="1"/>
          </p:cNvSpPr>
          <p:nvPr>
            <p:ph type="body" idx="16386"/>
            <p:custDataLst>
              <p:tags r:id="rId4"/>
            </p:custDataLst>
          </p:nvPr>
        </p:nvSpPr>
        <p:spPr/>
        <p:txBody>
          <a:bodyPr>
            <a:normAutofit/>
          </a:bodyPr>
          <a:p>
            <a:r>
              <a:rPr lang="zh-CN" altLang="en-US"/>
              <a:t>What informed stop-word design</a:t>
            </a:r>
            <a:endParaRPr lang="zh-CN" altLang="en-US"/>
          </a:p>
        </p:txBody>
      </p:sp>
      <p:sp>
        <p:nvSpPr>
          <p:cNvPr id="5" name="文本占位符 4"/>
          <p:cNvSpPr>
            <a:spLocks noGrp="1"/>
          </p:cNvSpPr>
          <p:nvPr>
            <p:ph type="body" idx="16387"/>
            <p:custDataLst>
              <p:tags r:id="rId5"/>
            </p:custDataLst>
          </p:nvPr>
        </p:nvSpPr>
        <p:spPr/>
        <p:txBody>
          <a:bodyPr>
            <a:normAutofit/>
          </a:bodyPr>
          <a:p>
            <a:r>
              <a:rPr lang="zh-CN" altLang="en-US"/>
              <a:t>Awareness of journalistic style conventions and common formal expressions in Chinese news informed stop-word design, collocation expectations, and interpretation of high-PMI pairs</a:t>
            </a:r>
            <a:endParaRPr lang="zh-CN" altLang="en-US"/>
          </a:p>
        </p:txBody>
      </p:sp>
      <p:pic>
        <p:nvPicPr>
          <p:cNvPr id="6" name="图片占位符 5" descr="a3647723-d811-11f0-9a77-1ecb84b0d0f9"/>
          <p:cNvPicPr>
            <a:picLocks noChangeAspect="1"/>
          </p:cNvPicPr>
          <p:nvPr>
            <p:ph type="pic" idx="16391"/>
            <p:custDataLst>
              <p:tags r:id="rId6"/>
            </p:custDataLst>
          </p:nvPr>
        </p:nvPicPr>
        <p:blipFill>
          <a:blip r:embed="rId7"/>
          <a:srcRect l="14602" r="14602"/>
          <a:stretch>
            <a:fillRect/>
          </a:stretch>
        </p:blipFill>
        <p:spPr>
          <a:xfrm>
            <a:off x="609600" y="41910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7" name="文本占位符 6"/>
          <p:cNvSpPr>
            <a:spLocks noGrp="1"/>
          </p:cNvSpPr>
          <p:nvPr>
            <p:ph type="body" idx="16388"/>
            <p:custDataLst>
              <p:tags r:id="rId8"/>
            </p:custDataLst>
          </p:nvPr>
        </p:nvSpPr>
        <p:spPr/>
        <p:txBody>
          <a:bodyPr>
            <a:normAutofit/>
          </a:bodyPr>
          <a:p>
            <a:r>
              <a:rPr lang="zh-CN" altLang="en-US"/>
              <a:t>What shaped similarity analysis</a:t>
            </a:r>
            <a:endParaRPr lang="zh-CN" altLang="en-US"/>
          </a:p>
        </p:txBody>
      </p:sp>
      <p:sp>
        <p:nvSpPr>
          <p:cNvPr id="8" name="文本占位符 7"/>
          <p:cNvSpPr>
            <a:spLocks noGrp="1"/>
          </p:cNvSpPr>
          <p:nvPr>
            <p:ph type="body" idx="16389"/>
            <p:custDataLst>
              <p:tags r:id="rId9"/>
            </p:custDataLst>
          </p:nvPr>
        </p:nvSpPr>
        <p:spPr/>
        <p:txBody>
          <a:bodyPr>
            <a:normAutofit/>
          </a:bodyPr>
          <a:p>
            <a:r>
              <a:rPr lang="zh-CN" altLang="en-US"/>
              <a:t>Basic statistics and information theory (PMI, KL/MI) shaped metric choices and the design of document-level similarity analysis</a:t>
            </a:r>
            <a:endParaRPr lang="zh-CN" altLang="en-US"/>
          </a:p>
        </p:txBody>
      </p:sp>
    </p:spTree>
    <p:custDataLst>
      <p:tags r:id="rId10"/>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zh-CN" altLang="en-US"/>
              <a:t>Data</a:t>
            </a:r>
            <a:endParaRPr lang="en-US" altLang="zh-CN"/>
          </a:p>
        </p:txBody>
      </p:sp>
      <p:sp>
        <p:nvSpPr>
          <p:cNvPr id="3" name="Text Placeholder 2"/>
          <p:cNvSpPr>
            <a:spLocks noGrp="1"/>
          </p:cNvSpPr>
          <p:nvPr>
            <p:ph type="body" idx="16389"/>
            <p:custDataLst>
              <p:tags r:id="rId2"/>
            </p:custDataLst>
          </p:nvPr>
        </p:nvSpPr>
        <p:spPr/>
        <p:txBody>
          <a:bodyPr/>
          <a:p>
            <a:r>
              <a:rPr lang="en-US" altLang="en-US"/>
              <a:t>03</a:t>
            </a:r>
            <a:endParaRPr lang="en-US" alt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Sources and scale</a:t>
            </a:r>
            <a:endParaRPr lang="zh-CN" altLang="en-US"/>
          </a:p>
        </p:txBody>
      </p:sp>
      <p:pic>
        <p:nvPicPr>
          <p:cNvPr id="3" name="内容占位符 2" descr="a471afc5-d811-11f0-93bf-122d17872f0d"/>
          <p:cNvPicPr>
            <a:picLocks noChangeAspect="1"/>
          </p:cNvPicPr>
          <p:nvPr>
            <p:ph idx="16387"/>
            <p:custDataLst>
              <p:tags r:id="rId2"/>
            </p:custDataLst>
          </p:nvPr>
        </p:nvPicPr>
        <p:blipFill>
          <a:blip r:embed="rId3"/>
          <a:srcRect l="5315" r="5158"/>
          <a:stretch>
            <a:fillRect/>
          </a:stretch>
        </p:blipFill>
        <p:spPr>
          <a:xfrm>
            <a:off x="609600" y="609600"/>
            <a:ext cx="4038600" cy="5638800"/>
          </a:xfrm>
          <a:custGeom>
            <a:avLst/>
            <a:gdLst>
              <a:gd name="connisteX0" fmla="*/ 0 w 4038600"/>
              <a:gd name="connsiteY0" fmla="*/ 203200 h 5638800"/>
              <a:gd name="connisteX1" fmla="*/ 203200 w 4038600"/>
              <a:gd name="connsiteY1" fmla="*/ 0 h 5638800"/>
              <a:gd name="connisteX2" fmla="*/ 3835400 w 4038600"/>
              <a:gd name="connsiteY2" fmla="*/ 0 h 5638800"/>
              <a:gd name="connisteX3" fmla="*/ 4038600 w 4038600"/>
              <a:gd name="connsiteY3" fmla="*/ 203200 h 5638800"/>
              <a:gd name="connisteX4" fmla="*/ 4038600 w 4038600"/>
              <a:gd name="connsiteY4" fmla="*/ 5435600 h 5638800"/>
              <a:gd name="connisteX5" fmla="*/ 3835400 w 4038600"/>
              <a:gd name="connsiteY5" fmla="*/ 5638800 h 5638800"/>
              <a:gd name="connisteX6" fmla="*/ 203200 w 4038600"/>
              <a:gd name="connsiteY6" fmla="*/ 5638800 h 5638800"/>
              <a:gd name="connisteX7" fmla="*/ 0 w 4038600"/>
              <a:gd name="connsiteY7" fmla="*/ 5435600 h 5638800"/>
              <a:gd name="connisteX8" fmla="*/ 0 w 40386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0" h="5638800">
                <a:moveTo>
                  <a:pt x="0" y="203200"/>
                </a:moveTo>
                <a:cubicBezTo>
                  <a:pt x="0" y="90976"/>
                  <a:pt x="90976" y="0"/>
                  <a:pt x="203200" y="0"/>
                </a:cubicBezTo>
                <a:lnTo>
                  <a:pt x="3835400" y="0"/>
                </a:lnTo>
                <a:cubicBezTo>
                  <a:pt x="3947624" y="0"/>
                  <a:pt x="4038600" y="90976"/>
                  <a:pt x="4038600" y="203200"/>
                </a:cubicBezTo>
                <a:lnTo>
                  <a:pt x="4038600" y="5435600"/>
                </a:lnTo>
                <a:cubicBezTo>
                  <a:pt x="4038600" y="5547824"/>
                  <a:pt x="3947624" y="5638800"/>
                  <a:pt x="3835400" y="5638800"/>
                </a:cubicBezTo>
                <a:lnTo>
                  <a:pt x="203200" y="5638800"/>
                </a:lnTo>
                <a:cubicBezTo>
                  <a:pt x="90976" y="5638800"/>
                  <a:pt x="0" y="5547824"/>
                  <a:pt x="0" y="5435600"/>
                </a:cubicBezTo>
                <a:lnTo>
                  <a:pt x="0" y="203200"/>
                </a:lnTo>
                <a:close/>
              </a:path>
            </a:pathLst>
          </a:custGeom>
        </p:spPr>
      </p:pic>
      <p:sp>
        <p:nvSpPr>
          <p:cNvPr id="5" name="文本占位符 4"/>
          <p:cNvSpPr>
            <a:spLocks noGrp="1"/>
          </p:cNvSpPr>
          <p:nvPr>
            <p:ph type="body" idx="16386"/>
            <p:custDataLst>
              <p:tags r:id="rId4"/>
            </p:custDataLst>
          </p:nvPr>
        </p:nvSpPr>
        <p:spPr>
          <a:xfrm>
            <a:off x="5410200" y="2317750"/>
            <a:ext cx="6172200" cy="3594735"/>
          </a:xfrm>
        </p:spPr>
        <p:txBody>
          <a:bodyPr>
            <a:normAutofit/>
          </a:bodyPr>
          <a:p>
            <a:r>
              <a:rPr lang="zh-CN" altLang="en-US"/>
              <a:t>ChinaNews: 10 scroll pages crawled (news1.html to news10.html); titles and article content collected into data/chinanews.csv (965 articles)</a:t>
            </a:r>
            <a:endParaRPr lang="zh-CN" altLang="en-US"/>
          </a:p>
          <a:p>
            <a:endParaRPr lang="zh-CN" altLang="en-US"/>
          </a:p>
          <a:p>
            <a:r>
              <a:rPr lang="zh-CN" altLang="en-US">
                <a:sym typeface="+mn-ea"/>
              </a:rPr>
              <a:t>Sina News: 20 roll pages crawled; titles and article content collected into data/xinlangnews.csv (975 articles)</a:t>
            </a:r>
            <a:endParaRPr lang="zh-CN" altLang="en-US"/>
          </a:p>
          <a:p>
            <a:endParaRPr lang="zh-CN" altLang="en-US"/>
          </a:p>
        </p:txBody>
      </p:sp>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3904615" y="4405630"/>
            <a:ext cx="5535930" cy="2314575"/>
          </a:xfrm>
        </p:spPr>
        <p:txBody>
          <a:bodyPr>
            <a:normAutofit/>
          </a:bodyPr>
          <a:p>
            <a:pPr algn="l"/>
            <a:r>
              <a:rPr lang="en-US" altLang="zh-CN" sz="2000"/>
              <a:t>Collection methodology</a:t>
            </a:r>
            <a:br>
              <a:rPr lang="en-US" altLang="zh-CN" sz="2000"/>
            </a:br>
            <a:r>
              <a:rPr lang="en-US" altLang="zh-CN" sz="2000"/>
              <a:t>1.Dynamic pages</a:t>
            </a:r>
            <a:br>
              <a:rPr lang="en-US" altLang="zh-CN" sz="2000"/>
            </a:br>
            <a:r>
              <a:rPr lang="en-US" altLang="zh-CN" sz="2000"/>
              <a:t>2.Content extraction</a:t>
            </a:r>
            <a:br>
              <a:rPr lang="en-US" altLang="zh-CN" sz="2000"/>
            </a:br>
            <a:r>
              <a:rPr lang="en-US" altLang="zh-CN" sz="2000"/>
              <a:t>3.Cleaning</a:t>
            </a:r>
            <a:br>
              <a:rPr lang="en-US" altLang="zh-CN" sz="2000"/>
            </a:br>
            <a:br>
              <a:rPr lang="en-US" altLang="zh-CN" sz="2000"/>
            </a:br>
            <a:endParaRPr lang="en-US" altLang="zh-CN" sz="2000"/>
          </a:p>
        </p:txBody>
      </p:sp>
      <p:pic>
        <p:nvPicPr>
          <p:cNvPr id="3" name="图片 2"/>
          <p:cNvPicPr/>
          <p:nvPr/>
        </p:nvPicPr>
        <p:blipFill>
          <a:blip r:embed="rId2"/>
          <a:stretch>
            <a:fillRect/>
          </a:stretch>
        </p:blipFill>
        <p:spPr>
          <a:xfrm>
            <a:off x="556895" y="273050"/>
            <a:ext cx="10899775" cy="3874135"/>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533400"/>
            <a:ext cx="3429000" cy="5607685"/>
          </a:xfrm>
        </p:spPr>
        <p:txBody>
          <a:bodyPr>
            <a:normAutofit fontScale="90000"/>
          </a:bodyPr>
          <a:p>
            <a:r>
              <a:rPr lang="en-US" altLang="zh-CN" sz="2000"/>
              <a:t>Publicly accessible content collected strictly for academic coursework.</a:t>
            </a:r>
            <a:br>
              <a:rPr lang="en-US" altLang="zh-CN" sz="2000"/>
            </a:br>
            <a:br>
              <a:rPr lang="en-US" altLang="zh-CN" sz="2000"/>
            </a:br>
            <a:r>
              <a:rPr lang="en-US" altLang="zh-CN" sz="2000"/>
              <a:t>Respectful scraping: randomized delays, standard UA, exclusion of non-content and ads.</a:t>
            </a:r>
            <a:br>
              <a:rPr lang="en-US" altLang="zh-CN" sz="2000"/>
            </a:br>
            <a:br>
              <a:rPr lang="en-US" altLang="zh-CN" sz="2000"/>
            </a:br>
            <a:r>
              <a:rPr lang="en-US" altLang="zh-CN" sz="2000"/>
              <a:t>No benchmark datasets; all data is self-collected per Course_Project_Guidelines.</a:t>
            </a:r>
            <a:br>
              <a:rPr lang="en-US" altLang="zh-CN" sz="2000"/>
            </a:br>
            <a:br>
              <a:rPr lang="en-US" altLang="zh-CN" sz="2000"/>
            </a:br>
            <a:r>
              <a:rPr lang="en-US" altLang="zh-CN" sz="2000"/>
              <a:t>For removal requests or additional licensing clarifications, please open an issue.</a:t>
            </a:r>
            <a:endParaRPr lang="en-US" altLang="zh-CN" sz="2000"/>
          </a:p>
        </p:txBody>
      </p:sp>
      <p:pic>
        <p:nvPicPr>
          <p:cNvPr id="3" name="内容占位符 2" descr="a392eeb9-d811-11f0-9f47-326f732743b3"/>
          <p:cNvPicPr>
            <a:picLocks noChangeAspect="1"/>
          </p:cNvPicPr>
          <p:nvPr>
            <p:ph idx="16386"/>
            <p:custDataLst>
              <p:tags r:id="rId2"/>
            </p:custDataLst>
          </p:nvPr>
        </p:nvPicPr>
        <p:blipFill>
          <a:blip r:embed="rId3"/>
          <a:srcRect t="14553" b="14633"/>
          <a:stretch>
            <a:fillRect/>
          </a:stretch>
        </p:blipFill>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p:spPr>
      </p:pic>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descr="a68dc744-d811-11f0-b662-a6bc29facb5e"/>
          <p:cNvPicPr>
            <a:picLocks noChangeAspect="1"/>
          </p:cNvPicPr>
          <p:nvPr>
            <p:ph idx="16386"/>
            <p:custDataLst>
              <p:tags r:id="rId1"/>
            </p:custDataLst>
          </p:nvPr>
        </p:nvPicPr>
        <p:blipFill>
          <a:blip r:embed="rId2"/>
          <a:srcRect t="549" b="549"/>
          <a:stretch>
            <a:fillRect/>
          </a:stretch>
        </p:blipFill>
        <p:spPr>
          <a:xfrm>
            <a:off x="0" y="0"/>
            <a:ext cx="6934200" cy="3389630"/>
          </a:xfrm>
          <a:custGeom>
            <a:avLst/>
            <a:gdLst>
              <a:gd name="connisteX0" fmla="*/ 0 w 6934200"/>
              <a:gd name="connsiteY0" fmla="*/ 0 h 6858000"/>
              <a:gd name="connisteX1" fmla="*/ 6934200 w 6934200"/>
              <a:gd name="connsiteY1" fmla="*/ 0 h 6858000"/>
              <a:gd name="connisteX2" fmla="*/ 6934200 w 6934200"/>
              <a:gd name="connsiteY2" fmla="*/ 6858000 h 6858000"/>
              <a:gd name="connisteX3" fmla="*/ 0 w 6934200"/>
              <a:gd name="connsiteY3" fmla="*/ 6858000 h 6858000"/>
              <a:gd name="connisteX4" fmla="*/ 0 w 69342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6934200" h="6858000">
                <a:moveTo>
                  <a:pt x="0" y="0"/>
                </a:moveTo>
                <a:lnTo>
                  <a:pt x="6934200" y="0"/>
                </a:lnTo>
                <a:lnTo>
                  <a:pt x="6934200" y="6858000"/>
                </a:lnTo>
                <a:lnTo>
                  <a:pt x="0" y="6858000"/>
                </a:lnTo>
                <a:lnTo>
                  <a:pt x="0" y="0"/>
                </a:lnTo>
                <a:close/>
              </a:path>
            </a:pathLst>
          </a:custGeom>
        </p:spPr>
      </p:pic>
      <p:pic>
        <p:nvPicPr>
          <p:cNvPr id="5" name="图片 4"/>
          <p:cNvPicPr>
            <a:picLocks noChangeAspect="1"/>
          </p:cNvPicPr>
          <p:nvPr/>
        </p:nvPicPr>
        <p:blipFill>
          <a:blip r:embed="rId3"/>
          <a:stretch>
            <a:fillRect/>
          </a:stretch>
        </p:blipFill>
        <p:spPr>
          <a:xfrm>
            <a:off x="1700530" y="3622675"/>
            <a:ext cx="7886700" cy="3105150"/>
          </a:xfrm>
          <a:prstGeom prst="rect">
            <a:avLst/>
          </a:prstGeom>
        </p:spPr>
      </p:pic>
      <p:sp>
        <p:nvSpPr>
          <p:cNvPr id="6" name="文本框 5"/>
          <p:cNvSpPr txBox="1"/>
          <p:nvPr/>
        </p:nvSpPr>
        <p:spPr>
          <a:xfrm>
            <a:off x="8110220" y="989330"/>
            <a:ext cx="2680335" cy="1465580"/>
          </a:xfrm>
          <a:prstGeom prst="rect">
            <a:avLst/>
          </a:prstGeom>
          <a:noFill/>
        </p:spPr>
        <p:txBody>
          <a:bodyPr wrap="square" rtlCol="0">
            <a:normAutofit/>
          </a:bodyPr>
          <a:p>
            <a:pPr>
              <a:lnSpc>
                <a:spcPct val="140000"/>
              </a:lnSpc>
            </a:pPr>
            <a:r>
              <a:rPr lang="en-US" altLang="zh-CN" sz="2400" kern="100" dirty="0">
                <a:solidFill>
                  <a:srgbClr val="FFFFFF"/>
                </a:solidFill>
                <a:effectLst/>
                <a:latin typeface="+mn-ea"/>
                <a:cs typeface="江城圆体 400W" panose="020B0500000000000000" pitchFamily="34" charset="-122"/>
              </a:rPr>
              <a:t>Repository Structure</a:t>
            </a:r>
            <a:endParaRPr lang="en-US" altLang="zh-CN" sz="2400" kern="100" dirty="0">
              <a:solidFill>
                <a:srgbClr val="FFFFFF"/>
              </a:solidFill>
              <a:effectLst/>
              <a:latin typeface="+mn-ea"/>
              <a:cs typeface="江城圆体 400W" panose="020B0500000000000000" pitchFamily="34" charset="-122"/>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6386"/>
            <p:custDataLst>
              <p:tags r:id="rId1"/>
            </p:custDataLst>
          </p:nvPr>
        </p:nvSpPr>
        <p:spPr>
          <a:xfrm>
            <a:off x="572135" y="605155"/>
            <a:ext cx="2363470" cy="1097280"/>
          </a:xfrm>
        </p:spPr>
        <p:txBody>
          <a:bodyPr/>
          <a:p>
            <a:r>
              <a:rPr lang="zh-CN" altLang="en-US" sz="2800"/>
              <a:t>CONTENTS</a:t>
            </a:r>
            <a:endParaRPr lang="zh-CN" altLang="en-US" sz="2800"/>
          </a:p>
        </p:txBody>
      </p:sp>
      <p:sp>
        <p:nvSpPr>
          <p:cNvPr id="29" name="文本框 28"/>
          <p:cNvSpPr txBox="1"/>
          <p:nvPr/>
        </p:nvSpPr>
        <p:spPr>
          <a:xfrm>
            <a:off x="3840480" y="605155"/>
            <a:ext cx="2943225" cy="5647690"/>
          </a:xfrm>
          <a:prstGeom prst="rect">
            <a:avLst/>
          </a:prstGeom>
          <a:noFill/>
        </p:spPr>
        <p:txBody>
          <a:bodyPr wrap="square" rtlCol="0">
            <a:normAutofit fontScale="70000"/>
          </a:bodyPr>
          <a:p>
            <a:pPr>
              <a:lnSpc>
                <a:spcPct val="140000"/>
              </a:lnSpc>
            </a:pPr>
            <a:r>
              <a:rPr lang="en-US" altLang="zh-CN" sz="2400" kern="100" dirty="0">
                <a:solidFill>
                  <a:srgbClr val="FFFFFF"/>
                </a:solidFill>
                <a:effectLst/>
                <a:latin typeface="+mn-ea"/>
                <a:cs typeface="江城圆体 400W" panose="020B0500000000000000" pitchFamily="34" charset="-122"/>
              </a:rPr>
              <a:t>01</a:t>
            </a:r>
            <a:r>
              <a:rPr lang="zh-CN" altLang="en-US" sz="2400" kern="100" dirty="0">
                <a:solidFill>
                  <a:srgbClr val="FFFFFF"/>
                </a:solidFill>
                <a:effectLst/>
                <a:latin typeface="+mn-ea"/>
                <a:cs typeface="江城圆体 400W" panose="020B0500000000000000" pitchFamily="34" charset="-122"/>
              </a:rPr>
              <a:t>：</a:t>
            </a:r>
            <a:r>
              <a:rPr lang="zh-CN" altLang="en-US" sz="2400">
                <a:sym typeface="+mn-ea"/>
              </a:rPr>
              <a:t>Overview</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02</a:t>
            </a:r>
            <a:r>
              <a:rPr lang="zh-CN" altLang="en-US" sz="2400" kern="100" dirty="0">
                <a:solidFill>
                  <a:srgbClr val="FFFFFF"/>
                </a:solidFill>
                <a:effectLst/>
                <a:latin typeface="+mn-ea"/>
                <a:cs typeface="江城圆体 400W" panose="020B0500000000000000" pitchFamily="34" charset="-122"/>
              </a:rPr>
              <a:t>：</a:t>
            </a:r>
            <a:r>
              <a:rPr lang="zh-CN" altLang="en-US" sz="2400">
                <a:sym typeface="+mn-ea"/>
              </a:rPr>
              <a:t>Motivation &amp; Team Background</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03</a:t>
            </a:r>
            <a:r>
              <a:rPr lang="zh-CN" altLang="en-US" sz="2400" kern="100" dirty="0">
                <a:solidFill>
                  <a:srgbClr val="FFFFFF"/>
                </a:solidFill>
                <a:effectLst/>
                <a:latin typeface="+mn-ea"/>
                <a:cs typeface="江城圆体 400W" panose="020B0500000000000000" pitchFamily="34" charset="-122"/>
              </a:rPr>
              <a:t>：</a:t>
            </a:r>
            <a:r>
              <a:rPr lang="zh-CN" altLang="en-US" sz="2400">
                <a:sym typeface="+mn-ea"/>
              </a:rPr>
              <a:t>Data</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04</a:t>
            </a:r>
            <a:r>
              <a:rPr lang="zh-CN" altLang="en-US" sz="2400" kern="100" dirty="0">
                <a:solidFill>
                  <a:srgbClr val="FFFFFF"/>
                </a:solidFill>
                <a:effectLst/>
                <a:latin typeface="+mn-ea"/>
                <a:cs typeface="江城圆体 400W" panose="020B0500000000000000" pitchFamily="34" charset="-122"/>
              </a:rPr>
              <a:t>：</a:t>
            </a:r>
            <a:r>
              <a:rPr lang="en-US" altLang="zh-CN" sz="2400">
                <a:sym typeface="+mn-ea"/>
              </a:rPr>
              <a:t>Environment &amp; Installation</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05</a:t>
            </a:r>
            <a:r>
              <a:rPr lang="zh-CN" altLang="en-US" sz="2400" kern="100" dirty="0">
                <a:solidFill>
                  <a:srgbClr val="FFFFFF"/>
                </a:solidFill>
                <a:effectLst/>
                <a:latin typeface="+mn-ea"/>
                <a:cs typeface="江城圆体 400W" panose="020B0500000000000000" pitchFamily="34" charset="-122"/>
              </a:rPr>
              <a:t>：</a:t>
            </a:r>
            <a:r>
              <a:rPr lang="en-US" altLang="zh-CN" sz="2400">
                <a:sym typeface="+mn-ea"/>
              </a:rPr>
              <a:t>How to Reproduce</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06</a:t>
            </a:r>
            <a:r>
              <a:rPr lang="zh-CN" altLang="en-US" sz="2400" kern="100" dirty="0">
                <a:solidFill>
                  <a:srgbClr val="FFFFFF"/>
                </a:solidFill>
                <a:effectLst/>
                <a:latin typeface="+mn-ea"/>
                <a:cs typeface="江城圆体 400W" panose="020B0500000000000000" pitchFamily="34" charset="-122"/>
              </a:rPr>
              <a:t>：</a:t>
            </a:r>
            <a:r>
              <a:rPr lang="en-US" altLang="zh-CN" sz="2400">
                <a:sym typeface="+mn-ea"/>
              </a:rPr>
              <a:t>Data Engineering, Cleaning, and Management</a:t>
            </a:r>
            <a:endParaRPr lang="en-US" altLang="zh-CN" sz="2400"/>
          </a:p>
          <a:p>
            <a:pPr>
              <a:lnSpc>
                <a:spcPct val="140000"/>
              </a:lnSpc>
            </a:pPr>
            <a:endParaRPr lang="zh-CN" altLang="en-US" sz="2400" kern="100" dirty="0">
              <a:solidFill>
                <a:srgbClr val="FFFFFF"/>
              </a:solidFill>
              <a:effectLst/>
              <a:latin typeface="+mn-ea"/>
              <a:cs typeface="江城圆体 400W" panose="020B0500000000000000" pitchFamily="34" charset="-122"/>
            </a:endParaRPr>
          </a:p>
        </p:txBody>
      </p:sp>
      <p:sp>
        <p:nvSpPr>
          <p:cNvPr id="30" name="文本框 29"/>
          <p:cNvSpPr txBox="1"/>
          <p:nvPr/>
        </p:nvSpPr>
        <p:spPr>
          <a:xfrm>
            <a:off x="7407910" y="605155"/>
            <a:ext cx="2943225" cy="5647690"/>
          </a:xfrm>
          <a:prstGeom prst="rect">
            <a:avLst/>
          </a:prstGeom>
          <a:noFill/>
        </p:spPr>
        <p:txBody>
          <a:bodyPr wrap="square" rtlCol="0">
            <a:normAutofit fontScale="70000"/>
          </a:bodyPr>
          <a:p>
            <a:pPr>
              <a:lnSpc>
                <a:spcPct val="140000"/>
              </a:lnSpc>
            </a:pPr>
            <a:r>
              <a:rPr lang="en-US" altLang="zh-CN" sz="2400" kern="100" dirty="0">
                <a:solidFill>
                  <a:srgbClr val="FFFFFF"/>
                </a:solidFill>
                <a:effectLst/>
                <a:latin typeface="+mn-ea"/>
                <a:cs typeface="江城圆体 400W" panose="020B0500000000000000" pitchFamily="34" charset="-122"/>
              </a:rPr>
              <a:t>07</a:t>
            </a:r>
            <a:r>
              <a:rPr lang="zh-CN" altLang="en-US" sz="2400" kern="100" dirty="0">
                <a:solidFill>
                  <a:srgbClr val="FFFFFF"/>
                </a:solidFill>
                <a:effectLst/>
                <a:latin typeface="+mn-ea"/>
                <a:cs typeface="江城圆体 400W" panose="020B0500000000000000" pitchFamily="34" charset="-122"/>
              </a:rPr>
              <a:t>：</a:t>
            </a:r>
            <a:r>
              <a:rPr lang="en-US" altLang="zh-CN" sz="2400">
                <a:sym typeface="+mn-ea"/>
              </a:rPr>
              <a:t>Data Analysis: Learning, Analytics, Visualization</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08</a:t>
            </a:r>
            <a:r>
              <a:rPr lang="zh-CN" altLang="en-US" sz="2400" kern="100" dirty="0">
                <a:solidFill>
                  <a:srgbClr val="FFFFFF"/>
                </a:solidFill>
                <a:effectLst/>
                <a:latin typeface="+mn-ea"/>
                <a:cs typeface="江城圆体 400W" panose="020B0500000000000000" pitchFamily="34" charset="-122"/>
              </a:rPr>
              <a:t>：</a:t>
            </a:r>
            <a:r>
              <a:rPr sz="2400">
                <a:sym typeface="+mn-ea"/>
              </a:rPr>
              <a:t>Visualization &amp; Interpretation</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09</a:t>
            </a:r>
            <a:r>
              <a:rPr lang="zh-CN" altLang="en-US" sz="2400" kern="100" dirty="0">
                <a:solidFill>
                  <a:srgbClr val="FFFFFF"/>
                </a:solidFill>
                <a:effectLst/>
                <a:latin typeface="+mn-ea"/>
                <a:cs typeface="江城圆体 400W" panose="020B0500000000000000" pitchFamily="34" charset="-122"/>
              </a:rPr>
              <a:t>：</a:t>
            </a:r>
            <a:r>
              <a:rPr lang="zh-CN" altLang="en-US" sz="2400">
                <a:sym typeface="+mn-ea"/>
              </a:rPr>
              <a:t>Results &amp; Insights</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10</a:t>
            </a:r>
            <a:r>
              <a:rPr lang="zh-CN" altLang="en-US" sz="2400" kern="100" dirty="0">
                <a:solidFill>
                  <a:srgbClr val="FFFFFF"/>
                </a:solidFill>
                <a:effectLst/>
                <a:latin typeface="+mn-ea"/>
                <a:cs typeface="江城圆体 400W" panose="020B0500000000000000" pitchFamily="34" charset="-122"/>
              </a:rPr>
              <a:t>：</a:t>
            </a:r>
            <a:r>
              <a:rPr lang="zh-CN" altLang="en-US" sz="2400">
                <a:sym typeface="+mn-ea"/>
              </a:rPr>
              <a:t>Conclusion &amp; Reflection</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11</a:t>
            </a:r>
            <a:r>
              <a:rPr lang="zh-CN" altLang="en-US" sz="2400" kern="100" dirty="0">
                <a:solidFill>
                  <a:srgbClr val="FFFFFF"/>
                </a:solidFill>
                <a:effectLst/>
                <a:latin typeface="+mn-ea"/>
                <a:cs typeface="江城圆体 400W" panose="020B0500000000000000" pitchFamily="34" charset="-122"/>
              </a:rPr>
              <a:t>：</a:t>
            </a:r>
            <a:r>
              <a:rPr lang="zh-CN" altLang="en-US" sz="2400">
                <a:sym typeface="+mn-ea"/>
              </a:rPr>
              <a:t>References</a:t>
            </a:r>
            <a:endParaRPr lang="en-US" altLang="zh-CN" sz="2400" kern="100" dirty="0">
              <a:solidFill>
                <a:srgbClr val="FFFFFF"/>
              </a:solidFill>
              <a:effectLst/>
              <a:latin typeface="+mn-ea"/>
              <a:cs typeface="江城圆体 400W" panose="020B0500000000000000" pitchFamily="34" charset="-122"/>
            </a:endParaRPr>
          </a:p>
          <a:p>
            <a:pPr>
              <a:lnSpc>
                <a:spcPct val="140000"/>
              </a:lnSpc>
            </a:pPr>
            <a:endParaRPr lang="en-US" altLang="zh-CN" sz="2400" kern="100" dirty="0">
              <a:solidFill>
                <a:srgbClr val="FFFFFF"/>
              </a:solidFill>
              <a:effectLst/>
              <a:latin typeface="+mn-ea"/>
              <a:cs typeface="江城圆体 400W" panose="020B0500000000000000" pitchFamily="34" charset="-122"/>
            </a:endParaRPr>
          </a:p>
          <a:p>
            <a:pPr>
              <a:lnSpc>
                <a:spcPct val="140000"/>
              </a:lnSpc>
            </a:pPr>
            <a:r>
              <a:rPr lang="en-US" altLang="zh-CN" sz="2400" kern="100" dirty="0">
                <a:solidFill>
                  <a:srgbClr val="FFFFFF"/>
                </a:solidFill>
                <a:effectLst/>
                <a:latin typeface="+mn-ea"/>
                <a:cs typeface="江城圆体 400W" panose="020B0500000000000000" pitchFamily="34" charset="-122"/>
              </a:rPr>
              <a:t>12</a:t>
            </a:r>
            <a:r>
              <a:rPr lang="zh-CN" altLang="en-US" sz="2400" kern="100" dirty="0">
                <a:solidFill>
                  <a:srgbClr val="FFFFFF"/>
                </a:solidFill>
                <a:effectLst/>
                <a:latin typeface="+mn-ea"/>
                <a:cs typeface="江城圆体 400W" panose="020B0500000000000000" pitchFamily="34" charset="-122"/>
              </a:rPr>
              <a:t>：</a:t>
            </a:r>
            <a:r>
              <a:rPr lang="zh-CN" altLang="en-US" sz="2400">
                <a:sym typeface="+mn-ea"/>
              </a:rPr>
              <a:t>Acknowledgements</a:t>
            </a:r>
            <a:endParaRPr lang="zh-CN" altLang="en-US" sz="2400" kern="100" dirty="0">
              <a:solidFill>
                <a:srgbClr val="FFFFFF"/>
              </a:solidFill>
              <a:effectLst/>
              <a:latin typeface="+mn-ea"/>
              <a:cs typeface="江城圆体 400W" panose="020B0500000000000000" pitchFamily="34" charset="-122"/>
            </a:endParaRPr>
          </a:p>
        </p:txBody>
      </p:sp>
      <p:pic>
        <p:nvPicPr>
          <p:cNvPr id="31" name="图片 30"/>
          <p:cNvPicPr/>
          <p:nvPr/>
        </p:nvPicPr>
        <p:blipFill>
          <a:blip r:embed="rId2"/>
          <a:stretch>
            <a:fillRect/>
          </a:stretch>
        </p:blipFill>
        <p:spPr>
          <a:xfrm>
            <a:off x="347980" y="2456815"/>
            <a:ext cx="2811780" cy="2866390"/>
          </a:xfrm>
          <a:prstGeom prst="rect">
            <a:avLst/>
          </a:prstGeom>
        </p:spPr>
      </p:pic>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en-US" altLang="zh-CN"/>
              <a:t>Environment &amp; Installation</a:t>
            </a:r>
            <a:endParaRPr lang="en-US" altLang="zh-CN"/>
          </a:p>
        </p:txBody>
      </p:sp>
      <p:sp>
        <p:nvSpPr>
          <p:cNvPr id="3" name="Text Placeholder 2"/>
          <p:cNvSpPr>
            <a:spLocks noGrp="1"/>
          </p:cNvSpPr>
          <p:nvPr>
            <p:ph type="body" idx="16389"/>
            <p:custDataLst>
              <p:tags r:id="rId2"/>
            </p:custDataLst>
          </p:nvPr>
        </p:nvSpPr>
        <p:spPr/>
        <p:txBody>
          <a:bodyPr/>
          <a:p>
            <a:r>
              <a:rPr lang="en-US" altLang="en-US"/>
              <a:t>04</a:t>
            </a:r>
            <a:endParaRPr lang="en-US" altLang="en-US"/>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a:xfrm>
            <a:off x="7481570" y="1155700"/>
            <a:ext cx="4641215" cy="1524000"/>
          </a:xfrm>
        </p:spPr>
        <p:txBody>
          <a:bodyPr>
            <a:normAutofit/>
          </a:bodyPr>
          <a:p>
            <a:r>
              <a:rPr lang="en-US" altLang="zh-CN"/>
              <a:t>Environment &amp; Installation</a:t>
            </a:r>
            <a:endParaRPr lang="en-US" altLang="zh-CN"/>
          </a:p>
        </p:txBody>
      </p:sp>
      <p:pic>
        <p:nvPicPr>
          <p:cNvPr id="5" name="图片 4"/>
          <p:cNvPicPr/>
          <p:nvPr/>
        </p:nvPicPr>
        <p:blipFill>
          <a:blip r:embed="rId2"/>
          <a:stretch>
            <a:fillRect/>
          </a:stretch>
        </p:blipFill>
        <p:spPr>
          <a:xfrm>
            <a:off x="172720" y="160655"/>
            <a:ext cx="7266305" cy="3025140"/>
          </a:xfrm>
          <a:prstGeom prst="rect">
            <a:avLst/>
          </a:prstGeom>
        </p:spPr>
      </p:pic>
      <p:pic>
        <p:nvPicPr>
          <p:cNvPr id="6" name="图片 5"/>
          <p:cNvPicPr>
            <a:picLocks noChangeAspect="1"/>
          </p:cNvPicPr>
          <p:nvPr/>
        </p:nvPicPr>
        <p:blipFill>
          <a:blip r:embed="rId3"/>
          <a:stretch>
            <a:fillRect/>
          </a:stretch>
        </p:blipFill>
        <p:spPr>
          <a:xfrm>
            <a:off x="635635" y="3533140"/>
            <a:ext cx="10368915" cy="2580640"/>
          </a:xfrm>
          <a:prstGeom prst="rect">
            <a:avLst/>
          </a:prstGeom>
        </p:spPr>
      </p:pic>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8208010" y="1330960"/>
            <a:ext cx="3429000" cy="4196715"/>
          </a:xfrm>
        </p:spPr>
        <p:txBody>
          <a:bodyPr>
            <a:normAutofit/>
          </a:bodyPr>
          <a:p>
            <a:r>
              <a:rPr lang="en-US" altLang="zh-CN" sz="3000"/>
              <a:t>Dependencies</a:t>
            </a:r>
            <a:br>
              <a:rPr lang="zh-CN" altLang="en-US" sz="3000"/>
            </a:br>
            <a:r>
              <a:rPr lang="zh-CN" altLang="en-US" sz="3000"/>
              <a:t>Web scraping: selenium, webdriver-manager, requests, beautifulsoup4, lxml</a:t>
            </a:r>
            <a:endParaRPr lang="zh-CN" altLang="en-US" sz="3000"/>
          </a:p>
        </p:txBody>
      </p:sp>
      <p:pic>
        <p:nvPicPr>
          <p:cNvPr id="3" name="内容占位符 2" descr="a4d07e29-d811-11f0-9f47-326f732743b3"/>
          <p:cNvPicPr>
            <a:picLocks noChangeAspect="1"/>
          </p:cNvPicPr>
          <p:nvPr>
            <p:ph idx="16386"/>
            <p:custDataLst>
              <p:tags r:id="rId2"/>
            </p:custDataLst>
          </p:nvPr>
        </p:nvPicPr>
        <p:blipFill>
          <a:blip r:embed="rId3"/>
          <a:srcRect l="8971" r="9047"/>
          <a:stretch>
            <a:fillRect/>
          </a:stretch>
        </p:blipFill>
        <p:spPr>
          <a:xfrm>
            <a:off x="6096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p:spPr>
      </p:pic>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Processing &amp; analysis: pandas, numpy, jieba</a:t>
            </a:r>
            <a:endParaRPr lang="zh-CN" altLang="en-US"/>
          </a:p>
        </p:txBody>
      </p:sp>
      <p:pic>
        <p:nvPicPr>
          <p:cNvPr id="3" name="内容占位符 2" descr="a655224d-d811-11f0-93f4-5a221fe49a0c"/>
          <p:cNvPicPr>
            <a:picLocks noChangeAspect="1"/>
          </p:cNvPicPr>
          <p:nvPr>
            <p:ph idx="16386"/>
            <p:custDataLst>
              <p:tags r:id="rId2"/>
            </p:custDataLst>
          </p:nvPr>
        </p:nvPicPr>
        <p:blipFill>
          <a:blip r:embed="rId3"/>
          <a:srcRect l="230" r="230"/>
          <a:stretch>
            <a:fillRect/>
          </a:stretch>
        </p:blipFill>
        <p:spPr>
          <a:xfrm>
            <a:off x="609600" y="1524000"/>
            <a:ext cx="10972800" cy="4724400"/>
          </a:xfrm>
          <a:custGeom>
            <a:avLst/>
            <a:gdLst>
              <a:gd name="connisteX0" fmla="*/ 0 w 10972800"/>
              <a:gd name="connsiteY0" fmla="*/ 203200 h 4724400"/>
              <a:gd name="connisteX1" fmla="*/ 203200 w 10972800"/>
              <a:gd name="connsiteY1" fmla="*/ 0 h 4724400"/>
              <a:gd name="connisteX2" fmla="*/ 10769600 w 10972800"/>
              <a:gd name="connsiteY2" fmla="*/ 0 h 4724400"/>
              <a:gd name="connisteX3" fmla="*/ 10972800 w 10972800"/>
              <a:gd name="connsiteY3" fmla="*/ 203200 h 4724400"/>
              <a:gd name="connisteX4" fmla="*/ 10972800 w 10972800"/>
              <a:gd name="connsiteY4" fmla="*/ 4521200 h 4724400"/>
              <a:gd name="connisteX5" fmla="*/ 10769600 w 10972800"/>
              <a:gd name="connsiteY5" fmla="*/ 4724400 h 4724400"/>
              <a:gd name="connisteX6" fmla="*/ 203200 w 10972800"/>
              <a:gd name="connsiteY6" fmla="*/ 4724400 h 4724400"/>
              <a:gd name="connisteX7" fmla="*/ 0 w 10972800"/>
              <a:gd name="connsiteY7" fmla="*/ 4521200 h 4724400"/>
              <a:gd name="connisteX8" fmla="*/ 0 w 109728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4724400">
                <a:moveTo>
                  <a:pt x="0" y="203200"/>
                </a:moveTo>
                <a:cubicBezTo>
                  <a:pt x="0" y="90976"/>
                  <a:pt x="90976" y="0"/>
                  <a:pt x="203200" y="0"/>
                </a:cubicBezTo>
                <a:lnTo>
                  <a:pt x="10769600" y="0"/>
                </a:lnTo>
                <a:cubicBezTo>
                  <a:pt x="10881824" y="0"/>
                  <a:pt x="10972800" y="90976"/>
                  <a:pt x="10972800" y="203200"/>
                </a:cubicBezTo>
                <a:lnTo>
                  <a:pt x="10972800" y="4521200"/>
                </a:lnTo>
                <a:cubicBezTo>
                  <a:pt x="10972800" y="4633424"/>
                  <a:pt x="10881824" y="4724400"/>
                  <a:pt x="10769600" y="4724400"/>
                </a:cubicBezTo>
                <a:lnTo>
                  <a:pt x="203200" y="4724400"/>
                </a:lnTo>
                <a:cubicBezTo>
                  <a:pt x="90976" y="4724400"/>
                  <a:pt x="0" y="4633424"/>
                  <a:pt x="0" y="4521200"/>
                </a:cubicBezTo>
                <a:lnTo>
                  <a:pt x="0" y="203200"/>
                </a:lnTo>
                <a:close/>
              </a:path>
            </a:pathLst>
          </a:custGeom>
        </p:spPr>
      </p:pic>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54990" y="1852295"/>
            <a:ext cx="3429000" cy="1828800"/>
          </a:xfrm>
        </p:spPr>
        <p:txBody>
          <a:bodyPr>
            <a:normAutofit fontScale="90000"/>
          </a:bodyPr>
          <a:p>
            <a:r>
              <a:rPr lang="zh-CN" altLang="en-US" sz="3000"/>
              <a:t>Visualization: matplotlib, seaborn, networkx, wordcloud, Pillow</a:t>
            </a:r>
            <a:endParaRPr lang="zh-CN" altLang="en-US" sz="3000"/>
          </a:p>
        </p:txBody>
      </p:sp>
      <p:pic>
        <p:nvPicPr>
          <p:cNvPr id="3" name="内容占位符 2" descr="a3d9da53-d811-11f0-b3f7-4a37b89c2186"/>
          <p:cNvPicPr>
            <a:picLocks noChangeAspect="1"/>
          </p:cNvPicPr>
          <p:nvPr>
            <p:ph idx="16386"/>
            <p:custDataLst>
              <p:tags r:id="rId2"/>
            </p:custDataLst>
          </p:nvPr>
        </p:nvPicPr>
        <p:blipFill>
          <a:blip r:embed="rId3"/>
          <a:srcRect l="18018"/>
          <a:stretch>
            <a:fillRect/>
          </a:stretch>
        </p:blipFill>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p:spPr>
      </p:pic>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en-US" altLang="zh-CN"/>
              <a:t>How to Reproduce (Run Order)</a:t>
            </a:r>
            <a:endParaRPr lang="en-US" altLang="zh-CN"/>
          </a:p>
        </p:txBody>
      </p:sp>
      <p:sp>
        <p:nvSpPr>
          <p:cNvPr id="3" name="Text Placeholder 2"/>
          <p:cNvSpPr>
            <a:spLocks noGrp="1"/>
          </p:cNvSpPr>
          <p:nvPr>
            <p:ph type="body" idx="16389"/>
            <p:custDataLst>
              <p:tags r:id="rId2"/>
            </p:custDataLst>
          </p:nvPr>
        </p:nvSpPr>
        <p:spPr/>
        <p:txBody>
          <a:bodyPr/>
          <a:p>
            <a:r>
              <a:rPr lang="en-US" altLang="en-US"/>
              <a:t>05</a:t>
            </a:r>
            <a:endParaRPr lang="en-US" altLang="en-US"/>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How to Reproduce (Run Order)</a:t>
            </a:r>
            <a:endParaRPr lang="zh-CN" altLang="en-US"/>
          </a:p>
        </p:txBody>
      </p:sp>
      <p:pic>
        <p:nvPicPr>
          <p:cNvPr id="3" name="内容占位符 2" descr="a5fe818f-d811-11f0-ae5e-261e35e22a86"/>
          <p:cNvPicPr>
            <a:picLocks noChangeAspect="1"/>
          </p:cNvPicPr>
          <p:nvPr>
            <p:ph idx="16388"/>
            <p:custDataLst>
              <p:tags r:id="rId2"/>
            </p:custDataLst>
          </p:nvPr>
        </p:nvPicPr>
        <p:blipFill>
          <a:blip r:embed="rId3"/>
          <a:srcRect t="154" b="154"/>
          <a:stretch>
            <a:fillRect/>
          </a:stretch>
        </p:blipFill>
        <p:spPr>
          <a:xfrm>
            <a:off x="609600" y="2794000"/>
            <a:ext cx="10972800" cy="3454400"/>
          </a:xfrm>
          <a:custGeom>
            <a:avLst/>
            <a:gdLst>
              <a:gd name="connisteX0" fmla="*/ 0 w 10972800"/>
              <a:gd name="connsiteY0" fmla="*/ 203200 h 3454400"/>
              <a:gd name="connisteX1" fmla="*/ 203200 w 10972800"/>
              <a:gd name="connsiteY1" fmla="*/ 0 h 3454400"/>
              <a:gd name="connisteX2" fmla="*/ 10769600 w 10972800"/>
              <a:gd name="connsiteY2" fmla="*/ 0 h 3454400"/>
              <a:gd name="connisteX3" fmla="*/ 10972800 w 10972800"/>
              <a:gd name="connsiteY3" fmla="*/ 203200 h 3454400"/>
              <a:gd name="connisteX4" fmla="*/ 10972800 w 10972800"/>
              <a:gd name="connsiteY4" fmla="*/ 3251200 h 3454400"/>
              <a:gd name="connisteX5" fmla="*/ 10769600 w 10972800"/>
              <a:gd name="connsiteY5" fmla="*/ 3454400 h 3454400"/>
              <a:gd name="connisteX6" fmla="*/ 203200 w 10972800"/>
              <a:gd name="connsiteY6" fmla="*/ 3454400 h 3454400"/>
              <a:gd name="connisteX7" fmla="*/ 0 w 10972800"/>
              <a:gd name="connsiteY7" fmla="*/ 3251200 h 3454400"/>
              <a:gd name="connisteX8" fmla="*/ 0 w 10972800"/>
              <a:gd name="connsiteY8" fmla="*/ 203200 h 345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454400">
                <a:moveTo>
                  <a:pt x="0" y="203200"/>
                </a:moveTo>
                <a:cubicBezTo>
                  <a:pt x="0" y="90976"/>
                  <a:pt x="90976" y="0"/>
                  <a:pt x="203200" y="0"/>
                </a:cubicBezTo>
                <a:lnTo>
                  <a:pt x="10769600" y="0"/>
                </a:lnTo>
                <a:cubicBezTo>
                  <a:pt x="10881824" y="0"/>
                  <a:pt x="10972800" y="90976"/>
                  <a:pt x="10972800" y="203200"/>
                </a:cubicBezTo>
                <a:lnTo>
                  <a:pt x="10972800" y="3251200"/>
                </a:lnTo>
                <a:cubicBezTo>
                  <a:pt x="10972800" y="3363424"/>
                  <a:pt x="10881824" y="3454400"/>
                  <a:pt x="10769600" y="3454400"/>
                </a:cubicBezTo>
                <a:lnTo>
                  <a:pt x="203200" y="3454400"/>
                </a:lnTo>
                <a:cubicBezTo>
                  <a:pt x="90976" y="3454400"/>
                  <a:pt x="0" y="3363424"/>
                  <a:pt x="0" y="3251200"/>
                </a:cubicBezTo>
                <a:lnTo>
                  <a:pt x="0" y="203200"/>
                </a:lnTo>
                <a:close/>
              </a:path>
            </a:pathLst>
          </a:custGeom>
        </p:spPr>
      </p:pic>
      <p:sp>
        <p:nvSpPr>
          <p:cNvPr id="4" name="装饰  2"/>
          <p:cNvSpPr>
            <a:spLocks noGrp="1"/>
          </p:cNvSpPr>
          <p:nvPr>
            <p:ph type="body" idx="16389"/>
            <p:custDataLst>
              <p:tags r:id="rId4"/>
            </p:custDataLst>
          </p:nvPr>
        </p:nvSpPr>
        <p:spPr/>
        <p:txBody>
          <a:bodyPr/>
          <a:p>
            <a:r>
              <a:rPr lang="zh-CN" altLang="en-US"/>
              <a:t> </a:t>
            </a:r>
            <a:endParaRPr lang="zh-CN" altLang="en-US"/>
          </a:p>
        </p:txBody>
      </p:sp>
      <p:sp>
        <p:nvSpPr>
          <p:cNvPr id="5" name="文本占位符 4"/>
          <p:cNvSpPr>
            <a:spLocks noGrp="1"/>
          </p:cNvSpPr>
          <p:nvPr>
            <p:ph type="body" idx="16386"/>
            <p:custDataLst>
              <p:tags r:id="rId5"/>
            </p:custDataLst>
          </p:nvPr>
        </p:nvSpPr>
        <p:spPr/>
        <p:txBody>
          <a:bodyPr>
            <a:normAutofit/>
          </a:bodyPr>
          <a:p>
            <a:r>
              <a:rPr lang="zh-CN" altLang="en-US"/>
              <a:t>Run pipeline from scratch or data artifacts</a:t>
            </a:r>
            <a:endParaRPr lang="zh-CN" altLang="en-US"/>
          </a:p>
        </p:txBody>
      </p:sp>
      <p:sp>
        <p:nvSpPr>
          <p:cNvPr id="6" name="文本占位符 5"/>
          <p:cNvSpPr>
            <a:spLocks noGrp="1"/>
          </p:cNvSpPr>
          <p:nvPr>
            <p:ph type="body" idx="16387"/>
            <p:custDataLst>
              <p:tags r:id="rId6"/>
            </p:custDataLst>
          </p:nvPr>
        </p:nvSpPr>
        <p:spPr/>
        <p:txBody>
          <a:bodyPr>
            <a:normAutofit/>
          </a:bodyPr>
          <a:p>
            <a:r>
              <a:rPr lang="zh-CN" altLang="en-US"/>
              <a:t>You can run the full pipeline from scratch or start from provided data artifacts</a:t>
            </a:r>
            <a:endParaRPr lang="zh-CN" altLang="en-US"/>
          </a:p>
        </p:txBody>
      </p:sp>
    </p:spTree>
    <p:custDataLst>
      <p:tags r:id="rId7"/>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533400"/>
            <a:ext cx="4876800" cy="919480"/>
          </a:xfrm>
        </p:spPr>
        <p:txBody>
          <a:bodyPr>
            <a:normAutofit/>
          </a:bodyPr>
          <a:p>
            <a:r>
              <a:rPr lang="zh-CN" altLang="en-US" sz="1800"/>
              <a:t>Option A: Full pipeline (from raw collection)：</a:t>
            </a:r>
            <a:br>
              <a:rPr lang="zh-CN" altLang="en-US" sz="1800"/>
            </a:br>
            <a:endParaRPr lang="en-US" altLang="zh-CN" sz="1800"/>
          </a:p>
        </p:txBody>
      </p:sp>
      <p:pic>
        <p:nvPicPr>
          <p:cNvPr id="11" name="图片 10"/>
          <p:cNvPicPr>
            <a:picLocks noChangeAspect="1"/>
          </p:cNvPicPr>
          <p:nvPr/>
        </p:nvPicPr>
        <p:blipFill>
          <a:blip r:embed="rId2"/>
          <a:stretch>
            <a:fillRect/>
          </a:stretch>
        </p:blipFill>
        <p:spPr>
          <a:xfrm>
            <a:off x="1144270" y="1452880"/>
            <a:ext cx="9417050" cy="4779645"/>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1"/>
          <p:cNvSpPr>
            <a:spLocks noGrp="1"/>
          </p:cNvSpPr>
          <p:nvPr>
            <p:custDataLst>
              <p:tags r:id="rId1"/>
            </p:custDataLst>
          </p:nvPr>
        </p:nvSpPr>
        <p:spPr>
          <a:xfrm>
            <a:off x="640080" y="551815"/>
            <a:ext cx="4876800" cy="919480"/>
          </a:xfrm>
          <a:prstGeom prst="rect">
            <a:avLst/>
          </a:prstGeom>
          <a:noFill/>
        </p:spPr>
        <p:txBody>
          <a:bodyPr vert="horz" wrap="square" lIns="0" tIns="0" rIns="0" bIns="0" rtlCol="0" anchor="t">
            <a:normAutofit/>
          </a:bodyPr>
          <a:lstStyle>
            <a:lvl1pPr marL="0" indent="0" algn="l" defTabSz="914400" rtl="0" eaLnBrk="1" latinLnBrk="0" hangingPunct="1">
              <a:lnSpc>
                <a:spcPct val="111000"/>
              </a:lnSpc>
              <a:spcBef>
                <a:spcPct val="0"/>
              </a:spcBef>
              <a:spcAft>
                <a:spcPct val="0"/>
              </a:spcAft>
              <a:buNone/>
              <a:defRPr lang="zh-CN" altLang="en-US" sz="3600" b="0" kern="1200" spc="0" dirty="0">
                <a:solidFill>
                  <a:schemeClr val="tx1"/>
                </a:solidFill>
                <a:latin typeface="+mj-lt"/>
                <a:ea typeface="+mj-ea"/>
                <a:cs typeface="+mj-cs"/>
              </a:defRPr>
            </a:lvl1pPr>
          </a:lstStyle>
          <a:p>
            <a:r>
              <a:rPr lang="zh-CN" altLang="en-US" sz="1800"/>
              <a:t>Option A: Full pipeline (from raw collection)：</a:t>
            </a:r>
            <a:br>
              <a:rPr lang="zh-CN" altLang="en-US" sz="1800"/>
            </a:br>
            <a:endParaRPr lang="en-US" altLang="zh-CN" sz="1800"/>
          </a:p>
        </p:txBody>
      </p:sp>
      <p:pic>
        <p:nvPicPr>
          <p:cNvPr id="9" name="图片 8"/>
          <p:cNvPicPr>
            <a:picLocks noChangeAspect="1"/>
          </p:cNvPicPr>
          <p:nvPr/>
        </p:nvPicPr>
        <p:blipFill>
          <a:blip r:embed="rId2"/>
          <a:stretch>
            <a:fillRect/>
          </a:stretch>
        </p:blipFill>
        <p:spPr>
          <a:xfrm>
            <a:off x="795020" y="2015490"/>
            <a:ext cx="10602595" cy="35299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Option B: Use existing data artifacts</a:t>
            </a:r>
            <a:endParaRPr lang="zh-CN" altLang="en-US"/>
          </a:p>
        </p:txBody>
      </p:sp>
      <p:pic>
        <p:nvPicPr>
          <p:cNvPr id="3" name="内容占位符 2" descr="a448e780-d811-11f0-93bf-122d17872f0d"/>
          <p:cNvPicPr>
            <a:picLocks noChangeAspect="1"/>
          </p:cNvPicPr>
          <p:nvPr>
            <p:ph idx="16387"/>
            <p:custDataLst>
              <p:tags r:id="rId2"/>
            </p:custDataLst>
          </p:nvPr>
        </p:nvPicPr>
        <p:blipFill>
          <a:blip r:embed="rId3"/>
          <a:srcRect t="6944" b="6944"/>
          <a:stretch>
            <a:fillRect/>
          </a:stretch>
        </p:blipFill>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p:spPr>
      </p:pic>
      <p:sp>
        <p:nvSpPr>
          <p:cNvPr id="4" name="文本占位符 3"/>
          <p:cNvSpPr>
            <a:spLocks noGrp="1"/>
          </p:cNvSpPr>
          <p:nvPr>
            <p:ph type="body" idx="16386"/>
            <p:custDataLst>
              <p:tags r:id="rId4"/>
            </p:custDataLst>
          </p:nvPr>
        </p:nvSpPr>
        <p:spPr/>
        <p:txBody>
          <a:bodyPr>
            <a:normAutofit/>
          </a:bodyPr>
          <a:p>
            <a:r>
              <a:rPr lang="zh-CN" altLang="en-US"/>
              <a:t>Skip step 1; start from step 2 using data/*.csv and data/*_analysis_results_* already in the repository</a:t>
            </a:r>
            <a:endParaRPr lang="zh-CN" altLang="en-US"/>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zh-CN" altLang="en-US"/>
              <a:t>Overview</a:t>
            </a:r>
            <a:endParaRPr lang="zh-CN" altLang="en-US"/>
          </a:p>
        </p:txBody>
      </p:sp>
      <p:sp>
        <p:nvSpPr>
          <p:cNvPr id="3" name="Text Placeholder 2"/>
          <p:cNvSpPr>
            <a:spLocks noGrp="1"/>
          </p:cNvSpPr>
          <p:nvPr>
            <p:ph type="body" idx="16389"/>
            <p:custDataLst>
              <p:tags r:id="rId2"/>
            </p:custDataLst>
          </p:nvPr>
        </p:nvSpPr>
        <p:spPr/>
        <p:txBody>
          <a:bodyPr/>
          <a:p>
            <a:r>
              <a:rPr lang="en-US" altLang="en-US"/>
              <a:t>01</a:t>
            </a:r>
            <a:endParaRPr lang="en-US" altLang="en-US"/>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7543800" y="533400"/>
            <a:ext cx="4038600" cy="5675630"/>
          </a:xfrm>
        </p:spPr>
        <p:txBody>
          <a:bodyPr>
            <a:normAutofit fontScale="90000"/>
          </a:bodyPr>
          <a:p>
            <a:pPr algn="l"/>
            <a:r>
              <a:rPr lang="en-US" altLang="zh-CN" sz="2700"/>
              <a:t>Dependencies &amp; Why/How (Key Packages)</a:t>
            </a:r>
            <a:br>
              <a:rPr lang="en-US" altLang="zh-CN" sz="2220"/>
            </a:br>
            <a:br>
              <a:rPr lang="en-US" altLang="zh-CN" sz="2220"/>
            </a:br>
            <a:r>
              <a:rPr lang="en-US" altLang="zh-CN" sz="2220"/>
              <a:t>selenium, webdriver-manager: Headless browser automation for dynamic pages and robust navigation.</a:t>
            </a:r>
            <a:br>
              <a:rPr lang="en-US" altLang="zh-CN" sz="2220"/>
            </a:br>
            <a:br>
              <a:rPr lang="en-US" altLang="zh-CN" sz="2220"/>
            </a:br>
            <a:r>
              <a:rPr lang="en-US" altLang="zh-CN" sz="2220"/>
              <a:t>requests, beautifulsoup4, lxml: HTTP retrieval and structured HTML parsing for content extraction.</a:t>
            </a:r>
            <a:br>
              <a:rPr lang="en-US" altLang="zh-CN" sz="2220"/>
            </a:br>
            <a:br>
              <a:rPr lang="en-US" altLang="zh-CN" sz="2220"/>
            </a:br>
            <a:r>
              <a:rPr lang="en-US" altLang="zh-CN" sz="2220"/>
              <a:t>pandas, numpy: Tabular manipulation, numeric computations, and pipeline-friendly data handling.</a:t>
            </a:r>
            <a:br>
              <a:rPr lang="en-US" altLang="zh-CN" sz="2220"/>
            </a:br>
            <a:endParaRPr lang="en-US" altLang="zh-CN" sz="2220"/>
          </a:p>
        </p:txBody>
      </p:sp>
      <p:pic>
        <p:nvPicPr>
          <p:cNvPr id="3" name="内容占位符 2" descr="a765c7a5-d811-11f0-84b4-8e8bb90f9133"/>
          <p:cNvPicPr>
            <a:picLocks noChangeAspect="1"/>
          </p:cNvPicPr>
          <p:nvPr>
            <p:ph idx="16386"/>
            <p:custDataLst>
              <p:tags r:id="rId2"/>
            </p:custDataLst>
          </p:nvPr>
        </p:nvPicPr>
        <p:blipFill>
          <a:blip r:embed="rId3"/>
          <a:srcRect t="549" b="549"/>
          <a:stretch>
            <a:fillRect/>
          </a:stretch>
        </p:blipFill>
        <p:spPr>
          <a:xfrm>
            <a:off x="0" y="0"/>
            <a:ext cx="6934200" cy="6858000"/>
          </a:xfrm>
          <a:custGeom>
            <a:avLst/>
            <a:gdLst>
              <a:gd name="connisteX0" fmla="*/ 0 w 6934200"/>
              <a:gd name="connsiteY0" fmla="*/ 0 h 6858000"/>
              <a:gd name="connisteX1" fmla="*/ 6934200 w 6934200"/>
              <a:gd name="connsiteY1" fmla="*/ 0 h 6858000"/>
              <a:gd name="connisteX2" fmla="*/ 6934200 w 6934200"/>
              <a:gd name="connsiteY2" fmla="*/ 6858000 h 6858000"/>
              <a:gd name="connisteX3" fmla="*/ 0 w 6934200"/>
              <a:gd name="connsiteY3" fmla="*/ 6858000 h 6858000"/>
              <a:gd name="connisteX4" fmla="*/ 0 w 69342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6934200" h="6858000">
                <a:moveTo>
                  <a:pt x="0" y="0"/>
                </a:moveTo>
                <a:lnTo>
                  <a:pt x="6934200" y="0"/>
                </a:lnTo>
                <a:lnTo>
                  <a:pt x="6934200" y="6858000"/>
                </a:lnTo>
                <a:lnTo>
                  <a:pt x="0" y="6858000"/>
                </a:lnTo>
                <a:lnTo>
                  <a:pt x="0" y="0"/>
                </a:lnTo>
                <a:close/>
              </a:path>
            </a:pathLst>
          </a:custGeom>
        </p:spPr>
      </p:pic>
    </p:spTree>
    <p:custDataLst>
      <p:tags r:id="rId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8153400" y="533400"/>
            <a:ext cx="3429000" cy="5516245"/>
          </a:xfrm>
        </p:spPr>
        <p:txBody>
          <a:bodyPr>
            <a:normAutofit fontScale="90000"/>
          </a:bodyPr>
          <a:p>
            <a:r>
              <a:rPr lang="en-US" altLang="zh-CN" sz="2000">
                <a:sym typeface="+mn-ea"/>
              </a:rPr>
              <a:t>jieba: Chinese word segmentation for word-level frequency analysis and complexity metrics.</a:t>
            </a:r>
            <a:br>
              <a:rPr lang="en-US" altLang="zh-CN" sz="2000">
                <a:sym typeface="+mn-ea"/>
              </a:rPr>
            </a:br>
            <a:br>
              <a:rPr lang="en-US" altLang="zh-CN" sz="2000"/>
            </a:br>
            <a:r>
              <a:rPr lang="en-US" altLang="zh-CN" sz="2000"/>
              <a:t>matplotlib, seaborn: Plotting distributions, heatmaps, bar charts, and annotated figures.</a:t>
            </a:r>
            <a:br>
              <a:rPr lang="en-US" altLang="zh-CN" sz="2000"/>
            </a:br>
            <a:br>
              <a:rPr lang="en-US" altLang="zh-CN" sz="2000"/>
            </a:br>
            <a:r>
              <a:rPr lang="en-US" altLang="zh-CN" sz="2000"/>
              <a:t>networkx: Building and rendering directed co-occurrence network graphs.</a:t>
            </a:r>
            <a:br>
              <a:rPr lang="en-US" altLang="zh-CN" sz="2000"/>
            </a:br>
            <a:br>
              <a:rPr lang="en-US" altLang="zh-CN" sz="2000"/>
            </a:br>
            <a:r>
              <a:rPr lang="en-US" altLang="zh-CN" sz="2000"/>
              <a:t>wordcloud, Pillow: Chinese word cloud generation with font support and high-quality image output.</a:t>
            </a:r>
            <a:endParaRPr lang="en-US" altLang="zh-CN" sz="2000"/>
          </a:p>
        </p:txBody>
      </p:sp>
      <p:pic>
        <p:nvPicPr>
          <p:cNvPr id="3" name="内容占位符 2" descr="default_6_img"/>
          <p:cNvPicPr>
            <a:picLocks noChangeAspect="1"/>
          </p:cNvPicPr>
          <p:nvPr>
            <p:ph idx="16386"/>
            <p:custDataLst>
              <p:tags r:id="rId2"/>
            </p:custDataLst>
          </p:nvPr>
        </p:nvPicPr>
        <p:blipFill>
          <a:blip r:embed="rId3"/>
          <a:srcRect l="15414" r="15414"/>
          <a:stretch>
            <a:fillRect/>
          </a:stretch>
        </p:blipFill>
        <p:spPr>
          <a:xfrm>
            <a:off x="609600" y="1848485"/>
            <a:ext cx="6934200" cy="4399915"/>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p:spPr>
      </p:pic>
      <p:sp>
        <p:nvSpPr>
          <p:cNvPr id="4" name="文本框 3"/>
          <p:cNvSpPr txBox="1"/>
          <p:nvPr/>
        </p:nvSpPr>
        <p:spPr>
          <a:xfrm>
            <a:off x="1265555" y="537210"/>
            <a:ext cx="5648325" cy="671830"/>
          </a:xfrm>
          <a:prstGeom prst="rect">
            <a:avLst/>
          </a:prstGeom>
          <a:noFill/>
        </p:spPr>
        <p:txBody>
          <a:bodyPr wrap="square" rtlCol="0">
            <a:normAutofit fontScale="80000"/>
          </a:bodyPr>
          <a:p>
            <a:pPr>
              <a:lnSpc>
                <a:spcPct val="140000"/>
              </a:lnSpc>
            </a:pPr>
            <a:r>
              <a:rPr lang="en-US" altLang="zh-CN" sz="2400" kern="100" dirty="0">
                <a:solidFill>
                  <a:srgbClr val="FFFFFF"/>
                </a:solidFill>
                <a:effectLst/>
                <a:latin typeface="+mn-ea"/>
                <a:cs typeface="江城圆体 400W" panose="020B0500000000000000" pitchFamily="34" charset="-122"/>
              </a:rPr>
              <a:t>Dependencies &amp; Why/How (Key Packages)</a:t>
            </a:r>
            <a:endParaRPr lang="en-US" altLang="zh-CN" sz="2400" kern="100" dirty="0">
              <a:solidFill>
                <a:srgbClr val="FFFFFF"/>
              </a:solidFill>
              <a:effectLst/>
              <a:latin typeface="+mn-ea"/>
              <a:cs typeface="江城圆体 400W" panose="020B0500000000000000" pitchFamily="34" charset="-122"/>
            </a:endParaRPr>
          </a:p>
        </p:txBody>
      </p:sp>
    </p:spTree>
    <p:custDataLst>
      <p:tags r:id="rId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en-US" altLang="zh-CN"/>
              <a:t>Data Engineering, Cleaning, and Management</a:t>
            </a:r>
            <a:endParaRPr lang="en-US" altLang="zh-CN"/>
          </a:p>
        </p:txBody>
      </p:sp>
      <p:sp>
        <p:nvSpPr>
          <p:cNvPr id="3" name="Text Placeholder 2"/>
          <p:cNvSpPr>
            <a:spLocks noGrp="1"/>
          </p:cNvSpPr>
          <p:nvPr>
            <p:ph type="body" idx="16389"/>
            <p:custDataLst>
              <p:tags r:id="rId2"/>
            </p:custDataLst>
          </p:nvPr>
        </p:nvSpPr>
        <p:spPr/>
        <p:txBody>
          <a:bodyPr/>
          <a:p>
            <a:r>
              <a:rPr lang="en-US" altLang="en-US"/>
              <a:t>06</a:t>
            </a:r>
            <a:endParaRPr lang="en-US" altLang="en-US"/>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Cleaning &amp; engineering</a:t>
            </a:r>
            <a:endParaRPr lang="zh-CN" altLang="en-US"/>
          </a:p>
        </p:txBody>
      </p:sp>
      <p:pic>
        <p:nvPicPr>
          <p:cNvPr id="3" name="图片占位符 2" descr="a7ff3eb3-d811-11f0-ad20-b61ab1f2b7a0"/>
          <p:cNvPicPr>
            <a:picLocks noChangeAspect="1"/>
          </p:cNvPicPr>
          <p:nvPr>
            <p:ph type="pic" idx="16392"/>
            <p:custDataLst>
              <p:tags r:id="rId2"/>
            </p:custDataLst>
          </p:nvPr>
        </p:nvPicPr>
        <p:blipFill>
          <a:blip r:embed="rId3"/>
          <a:srcRect/>
          <a:stretch>
            <a:fillRect/>
          </a:stretch>
        </p:blipFill>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a:spLocks noGrp="1"/>
          </p:cNvSpPr>
          <p:nvPr>
            <p:ph type="body" idx="16386"/>
            <p:custDataLst>
              <p:tags r:id="rId4"/>
            </p:custDataLst>
          </p:nvPr>
        </p:nvSpPr>
        <p:spPr/>
        <p:txBody>
          <a:bodyPr>
            <a:normAutofit/>
          </a:bodyPr>
          <a:p>
            <a:r>
              <a:rPr lang="zh-CN" altLang="en-US"/>
              <a:t>How to process text</a:t>
            </a:r>
            <a:endParaRPr lang="zh-CN" altLang="en-US"/>
          </a:p>
        </p:txBody>
      </p:sp>
      <p:sp>
        <p:nvSpPr>
          <p:cNvPr id="5" name="文本占位符 4"/>
          <p:cNvSpPr>
            <a:spLocks noGrp="1"/>
          </p:cNvSpPr>
          <p:nvPr>
            <p:ph type="body" idx="16387"/>
            <p:custDataLst>
              <p:tags r:id="rId5"/>
            </p:custDataLst>
          </p:nvPr>
        </p:nvSpPr>
        <p:spPr/>
        <p:txBody>
          <a:bodyPr>
            <a:normAutofit/>
          </a:bodyPr>
          <a:p>
            <a:r>
              <a:rPr lang="zh-CN" altLang="en-US"/>
              <a:t>Strip HTML tags/script/style; remove ads or non-content blocks; normalize whitespace; retain Chinese characters and common punctuation</a:t>
            </a:r>
            <a:endParaRPr lang="zh-CN" altLang="en-US"/>
          </a:p>
        </p:txBody>
      </p:sp>
      <p:pic>
        <p:nvPicPr>
          <p:cNvPr id="6" name="图片占位符 5" descr="a7ff4078-d811-11f0-ad20-b61ab1f2b7a0"/>
          <p:cNvPicPr>
            <a:picLocks noChangeAspect="1"/>
          </p:cNvPicPr>
          <p:nvPr>
            <p:ph type="pic" idx="16393"/>
            <p:custDataLst>
              <p:tags r:id="rId6"/>
            </p:custDataLst>
          </p:nvPr>
        </p:nvPicPr>
        <p:blipFill>
          <a:blip r:embed="rId7"/>
          <a:srcRect/>
          <a:stretch>
            <a:fillRect/>
          </a:stretch>
        </p:blipFill>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a:spLocks noGrp="1"/>
          </p:cNvSpPr>
          <p:nvPr>
            <p:ph type="body" idx="16388"/>
            <p:custDataLst>
              <p:tags r:id="rId8"/>
            </p:custDataLst>
          </p:nvPr>
        </p:nvSpPr>
        <p:spPr/>
        <p:txBody>
          <a:bodyPr>
            <a:normAutofit/>
          </a:bodyPr>
          <a:p>
            <a:r>
              <a:rPr lang="zh-CN" altLang="en-US"/>
              <a:t>How compute PMI</a:t>
            </a:r>
            <a:endParaRPr lang="zh-CN" altLang="en-US"/>
          </a:p>
        </p:txBody>
      </p:sp>
      <p:sp>
        <p:nvSpPr>
          <p:cNvPr id="8" name="文本占位符 7"/>
          <p:cNvSpPr>
            <a:spLocks noGrp="1"/>
          </p:cNvSpPr>
          <p:nvPr>
            <p:ph type="body" idx="16389"/>
            <p:custDataLst>
              <p:tags r:id="rId9"/>
            </p:custDataLst>
          </p:nvPr>
        </p:nvSpPr>
        <p:spPr/>
        <p:txBody>
          <a:bodyPr>
            <a:normAutofit/>
          </a:bodyPr>
          <a:p>
            <a:r>
              <a:rPr lang="zh-CN" altLang="en-US"/>
              <a:t>Adjacent character co-occurrence counts and conditional probabilities; PMI computed as log2(P(c1,c2)/(P(c1)P(c2))) with P(c1,c2)=P(c2|c1)*P(c1)</a:t>
            </a:r>
            <a:endParaRPr lang="zh-CN" altLang="en-US"/>
          </a:p>
        </p:txBody>
      </p:sp>
      <p:pic>
        <p:nvPicPr>
          <p:cNvPr id="9" name="图片占位符 8" descr="a7ff3fc9-d811-11f0-ad20-b61ab1f2b7a0"/>
          <p:cNvPicPr>
            <a:picLocks noChangeAspect="1"/>
          </p:cNvPicPr>
          <p:nvPr>
            <p:ph type="pic" idx="16394"/>
            <p:custDataLst>
              <p:tags r:id="rId10"/>
            </p:custDataLst>
          </p:nvPr>
        </p:nvPicPr>
        <p:blipFill>
          <a:blip r:embed="rId11"/>
          <a:srcRect/>
          <a:stretch>
            <a:fillRect/>
          </a:stretch>
        </p:blipFill>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0" name="文本占位符 9"/>
          <p:cNvSpPr>
            <a:spLocks noGrp="1"/>
          </p:cNvSpPr>
          <p:nvPr>
            <p:ph type="body" idx="16390"/>
            <p:custDataLst>
              <p:tags r:id="rId12"/>
            </p:custDataLst>
          </p:nvPr>
        </p:nvSpPr>
        <p:spPr/>
        <p:txBody>
          <a:bodyPr>
            <a:normAutofit/>
          </a:bodyPr>
          <a:p>
            <a:r>
              <a:rPr lang="zh-CN" altLang="en-US"/>
              <a:t>Text analysis tasks</a:t>
            </a:r>
            <a:endParaRPr lang="zh-CN" altLang="en-US"/>
          </a:p>
        </p:txBody>
      </p:sp>
      <p:sp>
        <p:nvSpPr>
          <p:cNvPr id="11" name="文本占位符 10"/>
          <p:cNvSpPr>
            <a:spLocks noGrp="1"/>
          </p:cNvSpPr>
          <p:nvPr>
            <p:ph type="body" idx="16391"/>
            <p:custDataLst>
              <p:tags r:id="rId13"/>
            </p:custDataLst>
          </p:nvPr>
        </p:nvSpPr>
        <p:spPr/>
        <p:txBody>
          <a:bodyPr>
            <a:normAutofit/>
          </a:bodyPr>
          <a:p>
            <a:r>
              <a:rPr lang="zh-CN" altLang="en-US"/>
              <a:t>Tokenization with jieba for word frequency analysis; word clouds and complexity metrics (lexical richness, average word length)</a:t>
            </a:r>
            <a:endParaRPr lang="zh-CN" altLang="en-US"/>
          </a:p>
        </p:txBody>
      </p:sp>
    </p:spTree>
    <p:custDataLst>
      <p:tags r:id="rId1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Management &amp; reproducibility</a:t>
            </a:r>
            <a:endParaRPr lang="zh-CN" altLang="en-US"/>
          </a:p>
        </p:txBody>
      </p:sp>
      <p:sp>
        <p:nvSpPr>
          <p:cNvPr id="3" name="装饰  1"/>
          <p:cNvSpPr>
            <a:spLocks noGrp="1"/>
          </p:cNvSpPr>
          <p:nvPr>
            <p:ph type="body" idx="16393"/>
            <p:custDataLst>
              <p:tags r:id="rId2"/>
            </p:custDataLst>
          </p:nvPr>
        </p:nvSpPr>
        <p:spPr/>
        <p:txBody>
          <a:bodyPr/>
          <a:p>
            <a:r>
              <a:rPr lang="zh-CN" altLang="en-US"/>
              <a:t> </a:t>
            </a:r>
            <a:endParaRPr lang="zh-CN" altLang="en-US"/>
          </a:p>
        </p:txBody>
      </p:sp>
      <p:pic>
        <p:nvPicPr>
          <p:cNvPr id="17" name="图片占位符 16"/>
          <p:cNvPicPr/>
          <p:nvPr>
            <p:ph type="pic" idx="16392"/>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822960" y="1915160"/>
            <a:ext cx="487680" cy="487680"/>
          </a:xfrm>
          <a:prstGeom prst="rect">
            <a:avLst/>
          </a:prstGeom>
        </p:spPr>
      </p:pic>
      <p:sp>
        <p:nvSpPr>
          <p:cNvPr id="5" name="文本占位符 4"/>
          <p:cNvSpPr>
            <a:spLocks noGrp="1"/>
          </p:cNvSpPr>
          <p:nvPr>
            <p:ph type="body" idx="16386"/>
            <p:custDataLst>
              <p:tags r:id="rId6"/>
            </p:custDataLst>
          </p:nvPr>
        </p:nvSpPr>
        <p:spPr/>
        <p:txBody>
          <a:bodyPr>
            <a:normAutofit/>
          </a:bodyPr>
          <a:p>
            <a:r>
              <a:rPr lang="zh-CN" altLang="en-US"/>
              <a:t>What is directory structure</a:t>
            </a:r>
            <a:endParaRPr lang="zh-CN" altLang="en-US"/>
          </a:p>
        </p:txBody>
      </p:sp>
      <p:sp>
        <p:nvSpPr>
          <p:cNvPr id="6" name="文本占位符 5"/>
          <p:cNvSpPr>
            <a:spLocks noGrp="1"/>
          </p:cNvSpPr>
          <p:nvPr>
            <p:ph type="body" idx="16387"/>
            <p:custDataLst>
              <p:tags r:id="rId7"/>
            </p:custDataLst>
          </p:nvPr>
        </p:nvSpPr>
        <p:spPr/>
        <p:txBody>
          <a:bodyPr>
            <a:normAutofit/>
          </a:bodyPr>
          <a:p>
            <a:r>
              <a:rPr lang="zh-CN" altLang="en-US"/>
              <a:t>Clear directory structure (data/ and picture/) with intermediate and final artifacts saved as CSV/JSON/TXT</a:t>
            </a:r>
            <a:endParaRPr lang="zh-CN" altLang="en-US"/>
          </a:p>
        </p:txBody>
      </p:sp>
      <p:sp>
        <p:nvSpPr>
          <p:cNvPr id="7" name="装饰  5"/>
          <p:cNvSpPr>
            <a:spLocks noGrp="1"/>
          </p:cNvSpPr>
          <p:nvPr>
            <p:ph type="body" idx="16395"/>
            <p:custDataLst>
              <p:tags r:id="rId8"/>
            </p:custDataLst>
          </p:nvPr>
        </p:nvSpPr>
        <p:spPr/>
        <p:txBody>
          <a:bodyPr/>
          <a:p>
            <a:r>
              <a:rPr lang="zh-CN" altLang="en-US"/>
              <a:t> </a:t>
            </a:r>
            <a:endParaRPr lang="zh-CN" altLang="en-US"/>
          </a:p>
        </p:txBody>
      </p:sp>
      <p:pic>
        <p:nvPicPr>
          <p:cNvPr id="15" name="图片占位符 14"/>
          <p:cNvPicPr/>
          <p:nvPr>
            <p:ph type="pic" idx="16394"/>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822960" y="3642360"/>
            <a:ext cx="487680" cy="487680"/>
          </a:xfrm>
          <a:prstGeom prst="rect">
            <a:avLst/>
          </a:prstGeom>
        </p:spPr>
      </p:pic>
      <p:sp>
        <p:nvSpPr>
          <p:cNvPr id="9" name="文本占位符 8"/>
          <p:cNvSpPr>
            <a:spLocks noGrp="1"/>
          </p:cNvSpPr>
          <p:nvPr>
            <p:ph type="body" idx="16388"/>
            <p:custDataLst>
              <p:tags r:id="rId12"/>
            </p:custDataLst>
          </p:nvPr>
        </p:nvSpPr>
        <p:spPr/>
        <p:txBody>
          <a:bodyPr>
            <a:normAutofit/>
          </a:bodyPr>
          <a:p>
            <a:r>
              <a:rPr lang="zh-CN" altLang="en-US"/>
              <a:t>Support metadata files reuse</a:t>
            </a:r>
            <a:endParaRPr lang="zh-CN" altLang="en-US"/>
          </a:p>
        </p:txBody>
      </p:sp>
      <p:sp>
        <p:nvSpPr>
          <p:cNvPr id="10" name="文本占位符 9"/>
          <p:cNvSpPr>
            <a:spLocks noGrp="1"/>
          </p:cNvSpPr>
          <p:nvPr>
            <p:ph type="body" idx="16389"/>
            <p:custDataLst>
              <p:tags r:id="rId13"/>
            </p:custDataLst>
          </p:nvPr>
        </p:nvSpPr>
        <p:spPr/>
        <p:txBody>
          <a:bodyPr>
            <a:normAutofit/>
          </a:bodyPr>
          <a:p>
            <a:r>
              <a:rPr lang="zh-CN" altLang="en-US"/>
              <a:t>Metadata files and cleaned versions to support inspection and re-use</a:t>
            </a:r>
            <a:endParaRPr lang="zh-CN" altLang="en-US"/>
          </a:p>
        </p:txBody>
      </p:sp>
      <p:sp>
        <p:nvSpPr>
          <p:cNvPr id="11" name="装饰  9"/>
          <p:cNvSpPr>
            <a:spLocks noGrp="1"/>
          </p:cNvSpPr>
          <p:nvPr>
            <p:ph type="body" idx="16397"/>
            <p:custDataLst>
              <p:tags r:id="rId14"/>
            </p:custDataLst>
          </p:nvPr>
        </p:nvSpPr>
        <p:spPr/>
        <p:txBody>
          <a:bodyPr/>
          <a:p>
            <a:r>
              <a:rPr lang="zh-CN" altLang="en-US"/>
              <a:t> </a:t>
            </a:r>
            <a:endParaRPr lang="zh-CN" altLang="en-US"/>
          </a:p>
        </p:txBody>
      </p:sp>
      <p:pic>
        <p:nvPicPr>
          <p:cNvPr id="16" name="图片占位符 15"/>
          <p:cNvPicPr/>
          <p:nvPr>
            <p:ph type="pic" idx="16396"/>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822960" y="5369560"/>
            <a:ext cx="487680" cy="487680"/>
          </a:xfrm>
          <a:prstGeom prst="rect">
            <a:avLst/>
          </a:prstGeom>
        </p:spPr>
      </p:pic>
      <p:sp>
        <p:nvSpPr>
          <p:cNvPr id="13" name="文本占位符 12"/>
          <p:cNvSpPr>
            <a:spLocks noGrp="1"/>
          </p:cNvSpPr>
          <p:nvPr>
            <p:ph type="body" idx="16390"/>
            <p:custDataLst>
              <p:tags r:id="rId18"/>
            </p:custDataLst>
          </p:nvPr>
        </p:nvSpPr>
        <p:spPr/>
        <p:txBody>
          <a:bodyPr>
            <a:normAutofit/>
          </a:bodyPr>
          <a:p>
            <a:r>
              <a:rPr lang="zh-CN" altLang="en-US"/>
              <a:t>Reproducible runs file paths</a:t>
            </a:r>
            <a:endParaRPr lang="zh-CN" altLang="en-US"/>
          </a:p>
        </p:txBody>
      </p:sp>
      <p:sp>
        <p:nvSpPr>
          <p:cNvPr id="14" name="文本占位符 13"/>
          <p:cNvSpPr>
            <a:spLocks noGrp="1"/>
          </p:cNvSpPr>
          <p:nvPr>
            <p:ph type="body" idx="16391"/>
            <p:custDataLst>
              <p:tags r:id="rId19"/>
            </p:custDataLst>
          </p:nvPr>
        </p:nvSpPr>
        <p:spPr/>
        <p:txBody>
          <a:bodyPr>
            <a:normAutofit/>
          </a:bodyPr>
          <a:p>
            <a:r>
              <a:rPr lang="zh-CN" altLang="en-US"/>
              <a:t>Requirements file and consistent notebook file paths for reproducible runs</a:t>
            </a:r>
            <a:endParaRPr lang="zh-CN" altLang="en-US"/>
          </a:p>
        </p:txBody>
      </p:sp>
    </p:spTree>
    <p:custDataLst>
      <p:tags r:id="rId20"/>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en-US" altLang="zh-CN"/>
              <a:t>Data Analysis: Learning, Analytics, Visualization</a:t>
            </a:r>
            <a:endParaRPr lang="en-US" altLang="zh-CN"/>
          </a:p>
        </p:txBody>
      </p:sp>
      <p:sp>
        <p:nvSpPr>
          <p:cNvPr id="3" name="Text Placeholder 2"/>
          <p:cNvSpPr>
            <a:spLocks noGrp="1"/>
          </p:cNvSpPr>
          <p:nvPr>
            <p:ph type="body" idx="16389"/>
            <p:custDataLst>
              <p:tags r:id="rId2"/>
            </p:custDataLst>
          </p:nvPr>
        </p:nvSpPr>
        <p:spPr/>
        <p:txBody>
          <a:bodyPr/>
          <a:p>
            <a:r>
              <a:rPr lang="en-US" altLang="en-US"/>
              <a:t>07</a:t>
            </a:r>
            <a:endParaRPr lang="en-US" altLang="en-US"/>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Data Analysis: Learning, Analytics, Visualization</a:t>
            </a:r>
            <a:endParaRPr lang="zh-CN" altLang="en-US"/>
          </a:p>
        </p:txBody>
      </p:sp>
      <p:pic>
        <p:nvPicPr>
          <p:cNvPr id="3" name="内容占位符 2" descr="a5065e80-d811-11f0-93bf-122d17872f0d"/>
          <p:cNvPicPr>
            <a:picLocks noChangeAspect="1"/>
          </p:cNvPicPr>
          <p:nvPr>
            <p:ph idx="16388"/>
            <p:custDataLst>
              <p:tags r:id="rId2"/>
            </p:custDataLst>
          </p:nvPr>
        </p:nvPicPr>
        <p:blipFill>
          <a:blip r:embed="rId3"/>
          <a:srcRect l="10573" r="10573"/>
          <a:stretch>
            <a:fillRect/>
          </a:stretch>
        </p:blipFill>
        <p:spPr>
          <a:xfrm>
            <a:off x="609600" y="1524000"/>
            <a:ext cx="5588000" cy="4724400"/>
          </a:xfrm>
          <a:custGeom>
            <a:avLst/>
            <a:gdLst>
              <a:gd name="connisteX0" fmla="*/ 0 w 5588000"/>
              <a:gd name="connsiteY0" fmla="*/ 203200 h 4724400"/>
              <a:gd name="connisteX1" fmla="*/ 203200 w 5588000"/>
              <a:gd name="connsiteY1" fmla="*/ 0 h 4724400"/>
              <a:gd name="connisteX2" fmla="*/ 5384800 w 5588000"/>
              <a:gd name="connsiteY2" fmla="*/ 0 h 4724400"/>
              <a:gd name="connisteX3" fmla="*/ 5588000 w 5588000"/>
              <a:gd name="connsiteY3" fmla="*/ 203200 h 4724400"/>
              <a:gd name="connisteX4" fmla="*/ 5588000 w 5588000"/>
              <a:gd name="connsiteY4" fmla="*/ 4521200 h 4724400"/>
              <a:gd name="connisteX5" fmla="*/ 5384800 w 5588000"/>
              <a:gd name="connsiteY5" fmla="*/ 4724400 h 4724400"/>
              <a:gd name="connisteX6" fmla="*/ 203200 w 5588000"/>
              <a:gd name="connsiteY6" fmla="*/ 4724400 h 4724400"/>
              <a:gd name="connisteX7" fmla="*/ 0 w 5588000"/>
              <a:gd name="connsiteY7" fmla="*/ 4521200 h 4724400"/>
              <a:gd name="connisteX8" fmla="*/ 0 w 5588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588000" h="4724400">
                <a:moveTo>
                  <a:pt x="0" y="203200"/>
                </a:moveTo>
                <a:cubicBezTo>
                  <a:pt x="0" y="90976"/>
                  <a:pt x="90976" y="0"/>
                  <a:pt x="203200" y="0"/>
                </a:cubicBezTo>
                <a:lnTo>
                  <a:pt x="5384800" y="0"/>
                </a:lnTo>
                <a:cubicBezTo>
                  <a:pt x="5497024" y="0"/>
                  <a:pt x="5588000" y="90976"/>
                  <a:pt x="5588000" y="203200"/>
                </a:cubicBezTo>
                <a:lnTo>
                  <a:pt x="5588000" y="4521200"/>
                </a:lnTo>
                <a:cubicBezTo>
                  <a:pt x="5588000" y="4633424"/>
                  <a:pt x="5497024" y="4724400"/>
                  <a:pt x="5384800" y="4724400"/>
                </a:cubicBezTo>
                <a:lnTo>
                  <a:pt x="203200" y="4724400"/>
                </a:lnTo>
                <a:cubicBezTo>
                  <a:pt x="90976" y="4724400"/>
                  <a:pt x="0" y="4633424"/>
                  <a:pt x="0" y="4521200"/>
                </a:cubicBezTo>
                <a:lnTo>
                  <a:pt x="0" y="203200"/>
                </a:lnTo>
                <a:close/>
              </a:path>
            </a:pathLst>
          </a:custGeom>
        </p:spPr>
      </p:pic>
      <p:sp>
        <p:nvSpPr>
          <p:cNvPr id="4" name="文本占位符 3"/>
          <p:cNvSpPr>
            <a:spLocks noGrp="1"/>
          </p:cNvSpPr>
          <p:nvPr>
            <p:ph type="body" idx="16386"/>
            <p:custDataLst>
              <p:tags r:id="rId4"/>
            </p:custDataLst>
          </p:nvPr>
        </p:nvSpPr>
        <p:spPr/>
        <p:txBody>
          <a:bodyPr>
            <a:normAutofit/>
          </a:bodyPr>
          <a:p>
            <a:r>
              <a:rPr lang="zh-CN" altLang="en-US"/>
              <a:t>What is programming project</a:t>
            </a:r>
            <a:endParaRPr lang="zh-CN" altLang="en-US"/>
          </a:p>
        </p:txBody>
      </p:sp>
      <p:sp>
        <p:nvSpPr>
          <p:cNvPr id="5" name="文本占位符 4"/>
          <p:cNvSpPr>
            <a:spLocks noGrp="1"/>
          </p:cNvSpPr>
          <p:nvPr>
            <p:ph type="body" idx="16387"/>
            <p:custDataLst>
              <p:tags r:id="rId5"/>
            </p:custDataLst>
          </p:nvPr>
        </p:nvSpPr>
        <p:spPr/>
        <p:txBody>
          <a:bodyPr>
            <a:normAutofit/>
          </a:bodyPr>
          <a:p>
            <a:r>
              <a:rPr lang="zh-CN" altLang="en-US"/>
              <a:t>This is a programming-focused project; we apply code-first techniques to produce interpretable metrics and visualizations. We summarize results by notebook, integrating printed outputs and saved figures</a:t>
            </a:r>
            <a:endParaRPr lang="zh-CN" altLang="en-US"/>
          </a:p>
        </p:txBody>
      </p:sp>
    </p:spTree>
    <p:custDataLst>
      <p:tags r:id="rId6"/>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a:t>Exploratory Data Analysis：Statistical summaries</a:t>
            </a:r>
            <a:endParaRPr lang="zh-CN" altLang="en-US"/>
          </a:p>
        </p:txBody>
      </p:sp>
      <p:sp>
        <p:nvSpPr>
          <p:cNvPr id="3" name="装饰  1"/>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a521f8c6-d811-11f0-9f47-326f732743b3"/>
          <p:cNvPicPr>
            <a:picLocks noChangeAspect="1"/>
          </p:cNvPicPr>
          <p:nvPr>
            <p:ph type="pic" idx="16391"/>
            <p:custDataLst>
              <p:tags r:id="rId3"/>
            </p:custDataLst>
          </p:nvPr>
        </p:nvPicPr>
        <p:blipFill>
          <a:blip r:embed="rId4"/>
          <a:srcRect l="3889" t="20008" r="4167"/>
          <a:stretch>
            <a:fillRect/>
          </a:stretch>
        </p:blipFill>
        <p:spPr>
          <a:xfrm>
            <a:off x="9042400" y="1524000"/>
            <a:ext cx="2540000" cy="2209800"/>
          </a:xfrm>
          <a:custGeom>
            <a:avLst/>
            <a:gdLst>
              <a:gd name="connisteX0" fmla="*/ 0 w 2540000"/>
              <a:gd name="connsiteY0" fmla="*/ 0 h 2209800"/>
              <a:gd name="connisteX1" fmla="*/ 2336800 w 2540000"/>
              <a:gd name="connsiteY1" fmla="*/ 0 h 2209800"/>
              <a:gd name="connisteX2" fmla="*/ 2540000 w 2540000"/>
              <a:gd name="connsiteY2" fmla="*/ 203200 h 2209800"/>
              <a:gd name="connisteX3" fmla="*/ 2540000 w 2540000"/>
              <a:gd name="connsiteY3" fmla="*/ 2006600 h 2209800"/>
              <a:gd name="connisteX4" fmla="*/ 2336800 w 2540000"/>
              <a:gd name="connsiteY4" fmla="*/ 2209800 h 2209800"/>
              <a:gd name="connisteX5" fmla="*/ 0 w 2540000"/>
              <a:gd name="connsiteY5" fmla="*/ 2209800 h 2209800"/>
              <a:gd name="connisteX6" fmla="*/ 0 w 2540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0"/>
                </a:moveTo>
                <a:lnTo>
                  <a:pt x="2336800" y="0"/>
                </a:lnTo>
                <a:cubicBezTo>
                  <a:pt x="2449024" y="0"/>
                  <a:pt x="2540000" y="90976"/>
                  <a:pt x="2540000" y="203200"/>
                </a:cubicBezTo>
                <a:lnTo>
                  <a:pt x="2540000" y="2006600"/>
                </a:lnTo>
                <a:cubicBezTo>
                  <a:pt x="2540000" y="2118824"/>
                  <a:pt x="2449024" y="2209800"/>
                  <a:pt x="2336800" y="2209800"/>
                </a:cubicBezTo>
                <a:lnTo>
                  <a:pt x="0" y="2209800"/>
                </a:lnTo>
                <a:lnTo>
                  <a:pt x="0" y="0"/>
                </a:lnTo>
                <a:close/>
              </a:path>
            </a:pathLst>
          </a:custGeom>
        </p:spPr>
      </p:pic>
      <p:sp>
        <p:nvSpPr>
          <p:cNvPr id="5" name="文本占位符 4"/>
          <p:cNvSpPr>
            <a:spLocks noGrp="1"/>
          </p:cNvSpPr>
          <p:nvPr>
            <p:ph type="body" idx="16386"/>
            <p:custDataLst>
              <p:tags r:id="rId5"/>
            </p:custDataLst>
          </p:nvPr>
        </p:nvSpPr>
        <p:spPr/>
        <p:txBody>
          <a:bodyPr>
            <a:normAutofit/>
          </a:bodyPr>
          <a:p>
            <a:r>
              <a:rPr lang="zh-CN" altLang="en-US"/>
              <a:t>ChinaNews</a:t>
            </a:r>
            <a:endParaRPr lang="zh-CN" altLang="en-US"/>
          </a:p>
        </p:txBody>
      </p:sp>
      <p:sp>
        <p:nvSpPr>
          <p:cNvPr id="6" name="文本占位符 5"/>
          <p:cNvSpPr>
            <a:spLocks noGrp="1"/>
          </p:cNvSpPr>
          <p:nvPr>
            <p:ph type="body" idx="16387"/>
            <p:custDataLst>
              <p:tags r:id="rId6"/>
            </p:custDataLst>
          </p:nvPr>
        </p:nvSpPr>
        <p:spPr/>
        <p:txBody>
          <a:bodyPr>
            <a:normAutofit/>
          </a:bodyPr>
          <a:p>
            <a:r>
              <a:rPr lang="zh-CN" altLang="en-US"/>
              <a:t>965 articles (df.info()), title/content columns non-null; confirms robust scraping</a:t>
            </a:r>
            <a:endParaRPr lang="zh-CN" altLang="en-US"/>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a521faca-d811-11f0-9f47-326f732743b3"/>
          <p:cNvPicPr>
            <a:picLocks noChangeAspect="1"/>
          </p:cNvPicPr>
          <p:nvPr>
            <p:ph type="pic" idx="16393"/>
            <p:custDataLst>
              <p:tags r:id="rId8"/>
            </p:custDataLst>
          </p:nvPr>
        </p:nvPicPr>
        <p:blipFill>
          <a:blip r:embed="rId9"/>
          <a:srcRect l="9055" t="6667" r="10166" b="23056"/>
          <a:stretch>
            <a:fillRect/>
          </a:stretch>
        </p:blipFill>
        <p:spPr>
          <a:xfrm>
            <a:off x="609600" y="40386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p:spPr>
      </p:pic>
      <p:sp>
        <p:nvSpPr>
          <p:cNvPr id="9" name="文本占位符 8"/>
          <p:cNvSpPr>
            <a:spLocks noGrp="1"/>
          </p:cNvSpPr>
          <p:nvPr>
            <p:ph type="body" idx="16388"/>
            <p:custDataLst>
              <p:tags r:id="rId10"/>
            </p:custDataLst>
          </p:nvPr>
        </p:nvSpPr>
        <p:spPr/>
        <p:txBody>
          <a:bodyPr>
            <a:normAutofit/>
          </a:bodyPr>
          <a:p>
            <a:r>
              <a:rPr lang="zh-CN" altLang="en-US"/>
              <a:t>Sina News</a:t>
            </a:r>
            <a:endParaRPr lang="zh-CN" altLang="en-US"/>
          </a:p>
        </p:txBody>
      </p:sp>
      <p:sp>
        <p:nvSpPr>
          <p:cNvPr id="10" name="文本占位符 9"/>
          <p:cNvSpPr>
            <a:spLocks noGrp="1"/>
          </p:cNvSpPr>
          <p:nvPr>
            <p:ph type="body" idx="16389"/>
            <p:custDataLst>
              <p:tags r:id="rId11"/>
            </p:custDataLst>
          </p:nvPr>
        </p:nvSpPr>
        <p:spPr/>
        <p:txBody>
          <a:bodyPr>
            <a:normAutofit/>
          </a:bodyPr>
          <a:p>
            <a:r>
              <a:rPr lang="zh-CN" altLang="en-US"/>
              <a:t>975 articles (df.info()), title/content columns non-null; confirms broad coverage</a:t>
            </a:r>
            <a:endParaRPr lang="zh-CN" altLang="en-US"/>
          </a:p>
        </p:txBody>
      </p:sp>
    </p:spTree>
    <p:custDataLst>
      <p:tags r:id="rId1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Corpus statistics</a:t>
            </a:r>
            <a:endParaRPr lang="zh-CN" altLang="en-US"/>
          </a:p>
        </p:txBody>
      </p:sp>
      <p:sp>
        <p:nvSpPr>
          <p:cNvPr id="3" name="装饰  1"/>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a737fe32-d811-11f0-9ee5-4e32319ef154"/>
          <p:cNvPicPr>
            <a:picLocks noChangeAspect="1"/>
          </p:cNvPicPr>
          <p:nvPr>
            <p:ph type="pic" idx="16391"/>
            <p:custDataLst>
              <p:tags r:id="rId3"/>
            </p:custDataLst>
          </p:nvPr>
        </p:nvPicPr>
        <p:blipFill>
          <a:blip r:embed="rId4"/>
          <a:srcRect t="1292" b="1292"/>
          <a:stretch>
            <a:fillRect/>
          </a:stretch>
        </p:blipFill>
        <p:spPr>
          <a:xfrm>
            <a:off x="609600" y="15240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p:spPr>
      </p:pic>
      <p:sp>
        <p:nvSpPr>
          <p:cNvPr id="5" name="文本占位符 4"/>
          <p:cNvSpPr>
            <a:spLocks noGrp="1"/>
          </p:cNvSpPr>
          <p:nvPr>
            <p:ph type="body" idx="16386"/>
            <p:custDataLst>
              <p:tags r:id="rId5"/>
            </p:custDataLst>
          </p:nvPr>
        </p:nvSpPr>
        <p:spPr/>
        <p:txBody>
          <a:bodyPr>
            <a:normAutofit/>
          </a:bodyPr>
          <a:p>
            <a:r>
              <a:rPr lang="zh-CN" altLang="en-US"/>
              <a:t>ChinaNews</a:t>
            </a:r>
            <a:endParaRPr lang="zh-CN" altLang="en-US"/>
          </a:p>
        </p:txBody>
      </p:sp>
      <p:sp>
        <p:nvSpPr>
          <p:cNvPr id="6" name="文本占位符 5"/>
          <p:cNvSpPr>
            <a:spLocks noGrp="1"/>
          </p:cNvSpPr>
          <p:nvPr>
            <p:ph type="body" idx="16387"/>
            <p:custDataLst>
              <p:tags r:id="rId6"/>
            </p:custDataLst>
          </p:nvPr>
        </p:nvSpPr>
        <p:spPr/>
        <p:txBody>
          <a:bodyPr>
            <a:normAutofit/>
          </a:bodyPr>
          <a:p>
            <a:r>
              <a:rPr lang="zh-CN" altLang="en-US"/>
              <a:t>~3,968 unique Chinese characters; 165,590 adjacent pairs with PMI computed</a:t>
            </a:r>
            <a:endParaRPr lang="zh-CN" altLang="en-US"/>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a737fe2a-d811-11f0-9ee5-4e32319ef154"/>
          <p:cNvPicPr>
            <a:picLocks noChangeAspect="1"/>
          </p:cNvPicPr>
          <p:nvPr>
            <p:ph type="pic" idx="16393"/>
            <p:custDataLst>
              <p:tags r:id="rId8"/>
            </p:custDataLst>
          </p:nvPr>
        </p:nvPicPr>
        <p:blipFill>
          <a:blip r:embed="rId9"/>
          <a:srcRect t="1292" b="1292"/>
          <a:stretch>
            <a:fillRect/>
          </a:stretch>
        </p:blipFill>
        <p:spPr>
          <a:xfrm>
            <a:off x="609600" y="40386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p:spPr>
      </p:pic>
      <p:sp>
        <p:nvSpPr>
          <p:cNvPr id="9" name="文本占位符 8"/>
          <p:cNvSpPr>
            <a:spLocks noGrp="1"/>
          </p:cNvSpPr>
          <p:nvPr>
            <p:ph type="body" idx="16388"/>
            <p:custDataLst>
              <p:tags r:id="rId10"/>
            </p:custDataLst>
          </p:nvPr>
        </p:nvSpPr>
        <p:spPr/>
        <p:txBody>
          <a:bodyPr>
            <a:normAutofit/>
          </a:bodyPr>
          <a:p>
            <a:r>
              <a:rPr lang="zh-CN" altLang="en-US"/>
              <a:t>Sina News</a:t>
            </a:r>
            <a:endParaRPr lang="zh-CN" altLang="en-US"/>
          </a:p>
        </p:txBody>
      </p:sp>
      <p:sp>
        <p:nvSpPr>
          <p:cNvPr id="10" name="文本占位符 9"/>
          <p:cNvSpPr>
            <a:spLocks noGrp="1"/>
          </p:cNvSpPr>
          <p:nvPr>
            <p:ph type="body" idx="16389"/>
            <p:custDataLst>
              <p:tags r:id="rId11"/>
            </p:custDataLst>
          </p:nvPr>
        </p:nvSpPr>
        <p:spPr/>
        <p:txBody>
          <a:bodyPr>
            <a:normAutofit/>
          </a:bodyPr>
          <a:p>
            <a:r>
              <a:rPr lang="zh-CN" altLang="en-US"/>
              <a:t>~3,526 unique characters; 181,393 adjacent pairs with PMI computed</a:t>
            </a:r>
            <a:endParaRPr lang="zh-CN" altLang="en-US"/>
          </a:p>
        </p:txBody>
      </p:sp>
    </p:spTree>
    <p:custDataLst>
      <p:tags r:id="rId1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en-US" altLang="zh-CN"/>
              <a:t>Word frequency:</a:t>
            </a:r>
            <a:r>
              <a:rPr lang="zh-CN" altLang="en-US"/>
              <a:t>XinlangNews</a:t>
            </a:r>
            <a:endParaRPr lang="zh-CN" altLang="en-US"/>
          </a:p>
        </p:txBody>
      </p:sp>
      <p:pic>
        <p:nvPicPr>
          <p:cNvPr id="10" name="内容占位符 9" descr="/data/temp/ad079fba-8084-4e3c-974d-8610582c0642/a4dd2c51-d811-11f0-ad20-b61ab1f2b7a0.PNGa4dd2c51-d811-11f0-ad20-b61ab1f2b7a0"/>
          <p:cNvPicPr>
            <a:picLocks noChangeAspect="1"/>
          </p:cNvPicPr>
          <p:nvPr>
            <p:ph idx="16390"/>
            <p:custDataLst>
              <p:tags r:id="rId2"/>
            </p:custDataLst>
          </p:nvPr>
        </p:nvPicPr>
        <p:blipFill>
          <a:blip r:embed="rId3"/>
          <a:srcRect l="-8956" r="-8956"/>
          <a:stretch>
            <a:fillRect/>
          </a:stretch>
        </p:blipFill>
        <p:spPr>
          <a:xfrm>
            <a:off x="609600" y="1524000"/>
            <a:ext cx="10972800" cy="2794000"/>
          </a:xfrm>
          <a:prstGeom prst="rect">
            <a:avLst/>
          </a:prstGeom>
          <a:solidFill>
            <a:schemeClr val="accent1">
              <a:lumMod val="20000"/>
              <a:lumOff val="80000"/>
            </a:schemeClr>
          </a:solidFill>
        </p:spPr>
      </p:pic>
      <p:sp>
        <p:nvSpPr>
          <p:cNvPr id="4" name="文本占位符 3"/>
          <p:cNvSpPr>
            <a:spLocks noGrp="1"/>
          </p:cNvSpPr>
          <p:nvPr>
            <p:ph type="body" idx="16386"/>
            <p:custDataLst>
              <p:tags r:id="rId4"/>
            </p:custDataLst>
          </p:nvPr>
        </p:nvSpPr>
        <p:spPr/>
        <p:txBody>
          <a:bodyPr>
            <a:normAutofit/>
          </a:bodyPr>
          <a:p>
            <a:r>
              <a:rPr lang="zh-CN" altLang="en-US"/>
              <a:t>Top 10 high-frequency words</a:t>
            </a:r>
            <a:endParaRPr lang="zh-CN" altLang="en-US"/>
          </a:p>
        </p:txBody>
      </p:sp>
      <p:sp>
        <p:nvSpPr>
          <p:cNvPr id="5" name="文本占位符 4"/>
          <p:cNvSpPr>
            <a:spLocks noGrp="1"/>
          </p:cNvSpPr>
          <p:nvPr>
            <p:ph type="body" idx="16387"/>
            <p:custDataLst>
              <p:tags r:id="rId5"/>
            </p:custDataLst>
          </p:nvPr>
        </p:nvSpPr>
        <p:spPr/>
        <p:txBody>
          <a:bodyPr>
            <a:normAutofit/>
          </a:bodyPr>
          <a:p>
            <a:r>
              <a:rPr lang="zh-CN" altLang="en-US"/>
              <a:t>Top 10 high-frequency words in content: 我们、公司、市场、产品、中国、企业、可能、罗永浩、亿元、科技</a:t>
            </a:r>
            <a:endParaRPr lang="zh-CN" altLang="en-US"/>
          </a:p>
        </p:txBody>
      </p:sp>
      <p:sp>
        <p:nvSpPr>
          <p:cNvPr id="6" name="文本占位符 5"/>
          <p:cNvSpPr>
            <a:spLocks noGrp="1"/>
          </p:cNvSpPr>
          <p:nvPr>
            <p:ph type="body" idx="16388"/>
            <p:custDataLst>
              <p:tags r:id="rId6"/>
            </p:custDataLst>
          </p:nvPr>
        </p:nvSpPr>
        <p:spPr/>
        <p:txBody>
          <a:bodyPr>
            <a:normAutofit/>
          </a:bodyPr>
          <a:p>
            <a:r>
              <a:rPr lang="zh-CN" altLang="en-US"/>
              <a:t>Top 10 title words</a:t>
            </a:r>
            <a:endParaRPr lang="zh-CN" altLang="en-US"/>
          </a:p>
        </p:txBody>
      </p:sp>
      <p:sp>
        <p:nvSpPr>
          <p:cNvPr id="7" name="文本占位符 6"/>
          <p:cNvSpPr>
            <a:spLocks noGrp="1"/>
          </p:cNvSpPr>
          <p:nvPr>
            <p:ph type="body" idx="16389"/>
            <p:custDataLst>
              <p:tags r:id="rId7"/>
            </p:custDataLst>
          </p:nvPr>
        </p:nvSpPr>
        <p:spPr/>
        <p:txBody>
          <a:bodyPr>
            <a:normAutofit/>
          </a:bodyPr>
          <a:p>
            <a:r>
              <a:rPr lang="zh-CN" altLang="en-US"/>
              <a:t>Top 10 high-frequency words in title: 股份、中国、AI、公司、12、科技、市场、目录、证券、创新</a:t>
            </a:r>
            <a:endParaRPr lang="zh-CN" altLang="en-US"/>
          </a:p>
        </p:txBody>
      </p:sp>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Overview</a:t>
            </a:r>
            <a:endParaRPr lang="zh-CN" altLang="en-US"/>
          </a:p>
        </p:txBody>
      </p:sp>
      <p:sp>
        <p:nvSpPr>
          <p:cNvPr id="3" name="文本占位符 2"/>
          <p:cNvSpPr>
            <a:spLocks noGrp="1"/>
          </p:cNvSpPr>
          <p:nvPr>
            <p:ph type="body" idx="16386"/>
            <p:custDataLst>
              <p:tags r:id="rId2"/>
            </p:custDataLst>
          </p:nvPr>
        </p:nvSpPr>
        <p:spPr/>
        <p:txBody>
          <a:bodyPr>
            <a:normAutofit/>
          </a:bodyPr>
          <a:p>
            <a:r>
              <a:rPr lang="zh-CN" altLang="en-US"/>
              <a:t>What does repository implement</a:t>
            </a:r>
            <a:endParaRPr lang="zh-CN" altLang="en-US"/>
          </a:p>
        </p:txBody>
      </p:sp>
      <p:sp>
        <p:nvSpPr>
          <p:cNvPr id="4" name="文本占位符 3"/>
          <p:cNvSpPr>
            <a:spLocks noGrp="1"/>
          </p:cNvSpPr>
          <p:nvPr>
            <p:ph type="body" idx="16387"/>
            <p:custDataLst>
              <p:tags r:id="rId3"/>
            </p:custDataLst>
          </p:nvPr>
        </p:nvSpPr>
        <p:spPr/>
        <p:txBody>
          <a:bodyPr>
            <a:normAutofit/>
          </a:bodyPr>
          <a:p>
            <a:r>
              <a:rPr lang="zh-CN" altLang="en-US"/>
              <a:t>This repository implements a programming-first, end-to-end data science workflow on contemporary Chinese news. We collect our own datasets from ChinaNews and Sina News via web crawling, perform rigorous data cleaning and management, and conduct interpretable analytics including adjacent character co-occurrence probabilities, pointwise mutual information (PMI), word frequency analysis, and document-level mutual information. The pipeline emphasizes reproducibility, code-driven analysis, and visual storytelling through heatmaps, histograms, network graphs, and word clouds</a:t>
            </a:r>
            <a:endParaRPr lang="zh-CN" altLang="en-US"/>
          </a:p>
        </p:txBody>
      </p:sp>
    </p:spTree>
    <p:custDataLst>
      <p:tags r:id="rId4"/>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383540" y="4935220"/>
            <a:ext cx="5188585" cy="1219200"/>
          </a:xfrm>
        </p:spPr>
        <p:txBody>
          <a:bodyPr>
            <a:normAutofit fontScale="90000"/>
          </a:bodyPr>
          <a:p>
            <a:r>
              <a:rPr lang="en-US" altLang="zh-CN" sz="2700"/>
              <a:t>Top 10 high-frequency words in content: </a:t>
            </a:r>
            <a:r>
              <a:rPr lang="zh-CN" altLang="en-US" sz="2700"/>
              <a:t>国际、中国、社会、体育、军事、热点、统战、视频、财经、文娱</a:t>
            </a:r>
            <a:endParaRPr lang="zh-CN" altLang="en-US" sz="2700"/>
          </a:p>
        </p:txBody>
      </p:sp>
      <p:sp>
        <p:nvSpPr>
          <p:cNvPr id="5" name="标题 1"/>
          <p:cNvSpPr>
            <a:spLocks noGrp="1"/>
          </p:cNvSpPr>
          <p:nvPr>
            <p:custDataLst>
              <p:tags r:id="rId2"/>
            </p:custDataLst>
          </p:nvPr>
        </p:nvSpPr>
        <p:spPr>
          <a:xfrm>
            <a:off x="6195695" y="4935220"/>
            <a:ext cx="5103495" cy="1219200"/>
          </a:xfrm>
          <a:prstGeom prst="rect">
            <a:avLst/>
          </a:prstGeom>
          <a:noFill/>
        </p:spPr>
        <p:txBody>
          <a:bodyPr vert="horz" wrap="square" lIns="0" tIns="0" rIns="0" bIns="0" rtlCol="0" anchor="t">
            <a:normAutofit fontScale="90000" lnSpcReduction="10000"/>
          </a:bodyPr>
          <a:lstStyle>
            <a:lvl1pPr marL="0" indent="0" algn="l" defTabSz="914400" rtl="0" eaLnBrk="1" latinLnBrk="0" hangingPunct="1">
              <a:lnSpc>
                <a:spcPct val="111000"/>
              </a:lnSpc>
              <a:spcBef>
                <a:spcPct val="0"/>
              </a:spcBef>
              <a:spcAft>
                <a:spcPct val="0"/>
              </a:spcAft>
              <a:buNone/>
              <a:defRPr lang="zh-CN" altLang="en-US" sz="3600" b="0" kern="1200" spc="0" dirty="0">
                <a:solidFill>
                  <a:schemeClr val="tx1"/>
                </a:solidFill>
                <a:latin typeface="+mj-lt"/>
                <a:ea typeface="+mj-ea"/>
                <a:cs typeface="+mj-cs"/>
              </a:defRPr>
            </a:lvl1pPr>
          </a:lstStyle>
          <a:p>
            <a:r>
              <a:rPr lang="zh-CN" altLang="en-US" sz="2700"/>
              <a:t>Top 10 high-frequency words in title: 中国、2025、发展、举行、国际、经济、世界杯、立法会、创新、香港</a:t>
            </a:r>
            <a:endParaRPr lang="zh-CN" altLang="en-US" sz="2700"/>
          </a:p>
        </p:txBody>
      </p:sp>
      <p:pic>
        <p:nvPicPr>
          <p:cNvPr id="6" name="图片 5"/>
          <p:cNvPicPr/>
          <p:nvPr/>
        </p:nvPicPr>
        <p:blipFill>
          <a:blip r:embed="rId3"/>
          <a:stretch>
            <a:fillRect/>
          </a:stretch>
        </p:blipFill>
        <p:spPr>
          <a:xfrm>
            <a:off x="383540" y="1591945"/>
            <a:ext cx="11264900" cy="3047365"/>
          </a:xfrm>
          <a:prstGeom prst="rect">
            <a:avLst/>
          </a:prstGeom>
        </p:spPr>
      </p:pic>
      <p:sp>
        <p:nvSpPr>
          <p:cNvPr id="8" name="标题 1"/>
          <p:cNvSpPr>
            <a:spLocks noGrp="1"/>
          </p:cNvSpPr>
          <p:nvPr>
            <p:custDataLst>
              <p:tags r:id="rId4"/>
            </p:custDataLst>
          </p:nvPr>
        </p:nvSpPr>
        <p:spPr>
          <a:xfrm>
            <a:off x="609600" y="533400"/>
            <a:ext cx="10972800" cy="609600"/>
          </a:xfrm>
          <a:prstGeom prst="rect">
            <a:avLst/>
          </a:prstGeom>
          <a:noFill/>
        </p:spPr>
        <p:txBody>
          <a:bodyPr vert="horz" wrap="square" lIns="0" tIns="0" rIns="0" bIns="0" rtlCol="0" anchor="t">
            <a:normAutofit/>
          </a:bodyPr>
          <a:lstStyle>
            <a:lvl1pPr marL="0" indent="0" algn="l" defTabSz="914400" rtl="0" eaLnBrk="1" latinLnBrk="0" hangingPunct="1">
              <a:lnSpc>
                <a:spcPct val="111000"/>
              </a:lnSpc>
              <a:spcBef>
                <a:spcPct val="0"/>
              </a:spcBef>
              <a:spcAft>
                <a:spcPct val="0"/>
              </a:spcAft>
              <a:buNone/>
              <a:defRPr lang="zh-CN" altLang="en-US" sz="3600" b="0" kern="1200" spc="0" dirty="0">
                <a:solidFill>
                  <a:schemeClr val="tx1"/>
                </a:solidFill>
                <a:latin typeface="+mj-lt"/>
                <a:ea typeface="+mj-ea"/>
                <a:cs typeface="+mj-cs"/>
              </a:defRPr>
            </a:lvl1pPr>
          </a:lstStyle>
          <a:p>
            <a:r>
              <a:rPr lang="en-US" altLang="zh-CN"/>
              <a:t>Word frequency:ChianNews</a:t>
            </a:r>
            <a:endParaRPr lang="en-US" altLang="zh-CN"/>
          </a:p>
        </p:txBody>
      </p:sp>
    </p:spTree>
    <p:custDataLst>
      <p:tags r:id="rId5"/>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533400"/>
            <a:ext cx="2700020" cy="4723765"/>
          </a:xfrm>
        </p:spPr>
        <p:txBody>
          <a:bodyPr>
            <a:normAutofit/>
          </a:bodyPr>
          <a:p>
            <a:r>
              <a:rPr lang="zh-CN" altLang="en-US" sz="2400"/>
              <a:t>Visualizations</a:t>
            </a:r>
            <a:r>
              <a:rPr lang="en-US" altLang="zh-CN" sz="2400"/>
              <a:t>:</a:t>
            </a:r>
            <a:br>
              <a:rPr lang="zh-CN" altLang="en-US" sz="2400"/>
            </a:br>
            <a:br>
              <a:rPr lang="zh-CN" altLang="en-US" sz="2400"/>
            </a:br>
            <a:r>
              <a:rPr lang="en-US" altLang="zh-CN" sz="2400"/>
              <a:t>Co-occurrence probability heatmaps (cleaned, top 50 characters):chinanews</a:t>
            </a:r>
            <a:endParaRPr lang="en-US" altLang="zh-CN" sz="2400"/>
          </a:p>
        </p:txBody>
      </p:sp>
      <p:pic>
        <p:nvPicPr>
          <p:cNvPr id="23" name="图片 22"/>
          <p:cNvPicPr/>
          <p:nvPr/>
        </p:nvPicPr>
        <p:blipFill>
          <a:blip r:embed="rId2"/>
          <a:stretch>
            <a:fillRect/>
          </a:stretch>
        </p:blipFill>
        <p:spPr>
          <a:xfrm>
            <a:off x="3769360" y="0"/>
            <a:ext cx="8422640" cy="6858635"/>
          </a:xfrm>
          <a:prstGeom prst="rect">
            <a:avLst/>
          </a:prstGeom>
        </p:spPr>
      </p:pic>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标题 14"/>
          <p:cNvSpPr>
            <a:spLocks noGrp="1"/>
          </p:cNvSpPr>
          <p:nvPr>
            <p:ph type="ctrTitle" idx="16385"/>
            <p:custDataLst>
              <p:tags r:id="rId1"/>
            </p:custDataLst>
          </p:nvPr>
        </p:nvSpPr>
        <p:spPr>
          <a:xfrm>
            <a:off x="609600" y="533400"/>
            <a:ext cx="2700020" cy="4723765"/>
          </a:xfrm>
        </p:spPr>
        <p:txBody>
          <a:bodyPr>
            <a:normAutofit/>
          </a:bodyPr>
          <a:p>
            <a:r>
              <a:rPr lang="zh-CN" altLang="en-US" sz="2400"/>
              <a:t>Visualizations</a:t>
            </a:r>
            <a:r>
              <a:rPr lang="en-US" altLang="zh-CN" sz="2400"/>
              <a:t>:</a:t>
            </a:r>
            <a:br>
              <a:rPr lang="zh-CN" altLang="en-US" sz="2400"/>
            </a:br>
            <a:br>
              <a:rPr lang="zh-CN" altLang="en-US" sz="2400"/>
            </a:br>
            <a:r>
              <a:rPr lang="en-US" altLang="zh-CN" sz="2400">
                <a:sym typeface="+mn-ea"/>
              </a:rPr>
              <a:t>Co-occurrence probability heatmaps (cleaned, top 50 characters):</a:t>
            </a:r>
            <a:r>
              <a:rPr lang="en-US" altLang="zh-CN" sz="2400"/>
              <a:t>xinlangnews</a:t>
            </a:r>
            <a:endParaRPr lang="en-US" altLang="zh-CN" sz="2400"/>
          </a:p>
        </p:txBody>
      </p:sp>
      <p:pic>
        <p:nvPicPr>
          <p:cNvPr id="16" name="图片 15"/>
          <p:cNvPicPr/>
          <p:nvPr/>
        </p:nvPicPr>
        <p:blipFill>
          <a:blip r:embed="rId2"/>
          <a:stretch>
            <a:fillRect/>
          </a:stretch>
        </p:blipFill>
        <p:spPr>
          <a:xfrm>
            <a:off x="3608394" y="0"/>
            <a:ext cx="8583283" cy="685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en-US" altLang="zh-CN"/>
              <a:t>Interpretation highlights</a:t>
            </a:r>
            <a:endParaRPr lang="en-US" altLang="zh-CN"/>
          </a:p>
        </p:txBody>
      </p:sp>
      <p:pic>
        <p:nvPicPr>
          <p:cNvPr id="8" name="内容占位符 7" descr="/data/temp/fe15f93e-5c7c-43dd-9355-11e967c0035a/a543e8a7-d811-11f0-9ee5-4e32319ef154.PNGa543e8a7-d811-11f0-9ee5-4e32319ef154"/>
          <p:cNvPicPr>
            <a:picLocks noChangeAspect="1"/>
          </p:cNvPicPr>
          <p:nvPr>
            <p:ph idx="16387"/>
            <p:custDataLst>
              <p:tags r:id="rId2"/>
            </p:custDataLst>
          </p:nvPr>
        </p:nvPicPr>
        <p:blipFill>
          <a:blip r:embed="rId3"/>
          <a:srcRect t="-1496" b="-1496"/>
          <a:stretch>
            <a:fillRect/>
          </a:stretch>
        </p:blipFill>
        <p:spPr>
          <a:xfrm>
            <a:off x="6096000" y="1524000"/>
            <a:ext cx="5486400" cy="4724400"/>
          </a:xfrm>
          <a:prstGeom prst="rect">
            <a:avLst/>
          </a:prstGeom>
          <a:solidFill>
            <a:schemeClr val="accent1">
              <a:lumMod val="20000"/>
              <a:lumOff val="80000"/>
            </a:schemeClr>
          </a:solidFill>
        </p:spPr>
      </p:pic>
      <p:sp>
        <p:nvSpPr>
          <p:cNvPr id="4" name="装饰  2"/>
          <p:cNvSpPr>
            <a:spLocks noGrp="1"/>
          </p:cNvSpPr>
          <p:nvPr>
            <p:ph type="body" idx="16388"/>
            <p:custDataLst>
              <p:tags r:id="rId4"/>
            </p:custDataLst>
          </p:nvPr>
        </p:nvSpPr>
        <p:spPr/>
        <p:txBody>
          <a:bodyPr/>
          <a:p>
            <a:r>
              <a:rPr lang="zh-CN" altLang="en-US"/>
              <a:t> </a:t>
            </a:r>
            <a:endParaRPr lang="zh-CN" altLang="en-US"/>
          </a:p>
        </p:txBody>
      </p:sp>
      <p:sp>
        <p:nvSpPr>
          <p:cNvPr id="5" name="文本占位符 4"/>
          <p:cNvSpPr>
            <a:spLocks noGrp="1"/>
          </p:cNvSpPr>
          <p:nvPr>
            <p:ph type="body" idx="16386"/>
            <p:custDataLst>
              <p:tags r:id="rId5"/>
            </p:custDataLst>
          </p:nvPr>
        </p:nvSpPr>
        <p:spPr/>
        <p:txBody>
          <a:bodyPr>
            <a:normAutofit/>
          </a:bodyPr>
          <a:p>
            <a:pPr>
              <a:spcBef>
                <a:spcPct val="42000"/>
              </a:spcBef>
              <a:spcAft>
                <a:spcPct val="42000"/>
              </a:spcAft>
            </a:pPr>
            <a:r>
              <a:rPr lang="en-US" altLang="zh-CN" sz="2000"/>
              <a:t>ChinaNews tends to surface national/international themes (</a:t>
            </a:r>
            <a:r>
              <a:rPr lang="zh-CN" altLang="en-US" sz="2000"/>
              <a:t>强共现：军事</a:t>
            </a:r>
            <a:r>
              <a:rPr lang="en-US" altLang="zh-CN" sz="2000"/>
              <a:t>/</a:t>
            </a:r>
            <a:r>
              <a:rPr lang="zh-CN" altLang="en-US" sz="2000"/>
              <a:t>热点</a:t>
            </a:r>
            <a:r>
              <a:rPr lang="en-US" altLang="zh-CN" sz="2000"/>
              <a:t>/</a:t>
            </a:r>
            <a:r>
              <a:rPr lang="zh-CN" altLang="en-US" sz="2000"/>
              <a:t>体育</a:t>
            </a:r>
            <a:r>
              <a:rPr lang="en-US" altLang="zh-CN" sz="2000"/>
              <a:t>/</a:t>
            </a:r>
            <a:r>
              <a:rPr lang="zh-CN" altLang="en-US" sz="2000"/>
              <a:t>世界</a:t>
            </a:r>
            <a:r>
              <a:rPr lang="en-US" altLang="zh-CN" sz="2000"/>
              <a:t>/</a:t>
            </a:r>
            <a:r>
              <a:rPr lang="zh-CN" altLang="en-US" sz="2000"/>
              <a:t>国际等</a:t>
            </a:r>
            <a:r>
              <a:rPr lang="en-US" altLang="zh-CN" sz="2000"/>
              <a:t>)</a:t>
            </a:r>
            <a:r>
              <a:rPr lang="zh-CN" altLang="en-US" sz="2000"/>
              <a:t>，</a:t>
            </a:r>
            <a:r>
              <a:rPr lang="en-US" altLang="zh-CN" sz="2000"/>
              <a:t>reflected by strong adjacent pairs like </a:t>
            </a:r>
            <a:r>
              <a:rPr lang="zh-CN" altLang="en-US" sz="2000"/>
              <a:t>军</a:t>
            </a:r>
            <a:r>
              <a:rPr lang="en-US" altLang="en-US" sz="2000"/>
              <a:t>→</a:t>
            </a:r>
            <a:r>
              <a:rPr lang="zh-CN" altLang="en-US" sz="2000"/>
              <a:t>事</a:t>
            </a:r>
            <a:r>
              <a:rPr lang="en-US" altLang="zh-CN" sz="2000"/>
              <a:t> (≈0.7419), </a:t>
            </a:r>
            <a:r>
              <a:rPr lang="zh-CN" altLang="en-US" sz="2000"/>
              <a:t>热</a:t>
            </a:r>
            <a:r>
              <a:rPr lang="en-US" altLang="en-US" sz="2000"/>
              <a:t>→</a:t>
            </a:r>
            <a:r>
              <a:rPr lang="zh-CN" altLang="en-US" sz="2000"/>
              <a:t>点</a:t>
            </a:r>
            <a:r>
              <a:rPr lang="en-US" altLang="zh-CN" sz="2000"/>
              <a:t> (≈0.6546), </a:t>
            </a:r>
            <a:r>
              <a:rPr lang="zh-CN" altLang="en-US" sz="2000"/>
              <a:t>体</a:t>
            </a:r>
            <a:r>
              <a:rPr lang="en-US" altLang="en-US" sz="2000"/>
              <a:t>→</a:t>
            </a:r>
            <a:r>
              <a:rPr lang="zh-CN" altLang="en-US" sz="2000"/>
              <a:t>育</a:t>
            </a:r>
            <a:r>
              <a:rPr lang="en-US" altLang="zh-CN" sz="2000"/>
              <a:t> (≈0.5310), </a:t>
            </a:r>
            <a:r>
              <a:rPr lang="zh-CN" altLang="en-US" sz="2000"/>
              <a:t>世</a:t>
            </a:r>
            <a:r>
              <a:rPr lang="en-US" altLang="en-US" sz="2000"/>
              <a:t>→</a:t>
            </a:r>
            <a:r>
              <a:rPr lang="zh-CN" altLang="en-US" sz="2000"/>
              <a:t>界</a:t>
            </a:r>
            <a:r>
              <a:rPr lang="en-US" altLang="zh-CN" sz="2000"/>
              <a:t> (≈0.4323).</a:t>
            </a:r>
            <a:endParaRPr lang="en-US" altLang="zh-CN" sz="2000"/>
          </a:p>
        </p:txBody>
      </p:sp>
    </p:spTree>
    <p:custDataLst>
      <p:tags r:id="rId6"/>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en-US" altLang="zh-CN"/>
              <a:t>Interpretation highlights</a:t>
            </a:r>
            <a:endParaRPr lang="en-US" altLang="zh-CN"/>
          </a:p>
        </p:txBody>
      </p:sp>
      <p:pic>
        <p:nvPicPr>
          <p:cNvPr id="6" name="内容占位符 5" descr="xinlangnews_cleaned_cooccurrence_network"/>
          <p:cNvPicPr>
            <a:picLocks noChangeAspect="1"/>
          </p:cNvPicPr>
          <p:nvPr>
            <p:ph idx="16387"/>
            <p:custDataLst>
              <p:tags r:id="rId2"/>
            </p:custDataLst>
          </p:nvPr>
        </p:nvPicPr>
        <p:blipFill>
          <a:blip r:embed="rId3"/>
          <a:stretch>
            <a:fillRect/>
          </a:stretch>
        </p:blipFill>
        <p:spPr>
          <a:xfrm>
            <a:off x="6096000" y="1524000"/>
            <a:ext cx="5565775" cy="4724400"/>
          </a:xfrm>
          <a:prstGeom prst="rect">
            <a:avLst/>
          </a:prstGeom>
        </p:spPr>
      </p:pic>
      <p:sp>
        <p:nvSpPr>
          <p:cNvPr id="4" name="文本占位符 3"/>
          <p:cNvSpPr>
            <a:spLocks noGrp="1"/>
          </p:cNvSpPr>
          <p:nvPr>
            <p:ph type="body" idx="16388"/>
            <p:custDataLst>
              <p:tags r:id="rId4"/>
            </p:custDataLst>
          </p:nvPr>
        </p:nvSpPr>
        <p:spPr/>
        <p:txBody>
          <a:bodyPr/>
          <a:p>
            <a:endParaRPr lang="zh-CN" altLang="en-US"/>
          </a:p>
        </p:txBody>
      </p:sp>
      <p:sp>
        <p:nvSpPr>
          <p:cNvPr id="5" name="文本占位符 4"/>
          <p:cNvSpPr>
            <a:spLocks noGrp="1"/>
          </p:cNvSpPr>
          <p:nvPr>
            <p:ph type="body" idx="16386"/>
            <p:custDataLst>
              <p:tags r:id="rId5"/>
            </p:custDataLst>
          </p:nvPr>
        </p:nvSpPr>
        <p:spPr/>
        <p:txBody>
          <a:bodyPr/>
          <a:p>
            <a:r>
              <a:rPr lang="en-US" altLang="zh-CN" sz="2000"/>
              <a:t>Sina News shows market/economics emphasis (</a:t>
            </a:r>
            <a:r>
              <a:rPr lang="zh-CN" altLang="en-US" sz="2000"/>
              <a:t>强共现：投</a:t>
            </a:r>
            <a:r>
              <a:rPr lang="en-US" altLang="en-US" sz="2000"/>
              <a:t>→</a:t>
            </a:r>
            <a:r>
              <a:rPr lang="zh-CN" altLang="en-US" sz="2000"/>
              <a:t>资</a:t>
            </a:r>
            <a:r>
              <a:rPr lang="en-US" altLang="zh-CN" sz="2000"/>
              <a:t> (≈0.7000), </a:t>
            </a:r>
            <a:r>
              <a:rPr lang="zh-CN" altLang="en-US" sz="2000"/>
              <a:t>公</a:t>
            </a:r>
            <a:r>
              <a:rPr lang="en-US" altLang="en-US" sz="2000"/>
              <a:t>→</a:t>
            </a:r>
            <a:r>
              <a:rPr lang="zh-CN" altLang="en-US" sz="2000"/>
              <a:t>司</a:t>
            </a:r>
            <a:r>
              <a:rPr lang="en-US" altLang="zh-CN" sz="2000"/>
              <a:t> (≈0.6958), </a:t>
            </a:r>
            <a:r>
              <a:rPr lang="zh-CN" altLang="en-US" sz="2000"/>
              <a:t>市</a:t>
            </a:r>
            <a:r>
              <a:rPr lang="en-US" altLang="en-US" sz="2000"/>
              <a:t>→</a:t>
            </a:r>
            <a:r>
              <a:rPr lang="zh-CN" altLang="en-US" sz="2000"/>
              <a:t>场</a:t>
            </a:r>
            <a:r>
              <a:rPr lang="en-US" altLang="zh-CN" sz="2000"/>
              <a:t> (≈0.6004), </a:t>
            </a:r>
            <a:r>
              <a:rPr lang="zh-CN" altLang="en-US" sz="2000"/>
              <a:t>基</a:t>
            </a:r>
            <a:r>
              <a:rPr lang="en-US" altLang="en-US" sz="2000"/>
              <a:t>→</a:t>
            </a:r>
            <a:r>
              <a:rPr lang="zh-CN" altLang="en-US" sz="2000"/>
              <a:t>金</a:t>
            </a:r>
            <a:r>
              <a:rPr lang="en-US" altLang="zh-CN" sz="2000"/>
              <a:t> (≈0.3955), </a:t>
            </a:r>
            <a:r>
              <a:rPr lang="zh-CN" altLang="en-US" sz="2000"/>
              <a:t>月</a:t>
            </a:r>
            <a:r>
              <a:rPr lang="en-US" altLang="en-US" sz="2000"/>
              <a:t>→</a:t>
            </a:r>
            <a:r>
              <a:rPr lang="zh-CN" altLang="en-US" sz="2000"/>
              <a:t>日</a:t>
            </a:r>
            <a:r>
              <a:rPr lang="en-US" altLang="zh-CN" sz="2000"/>
              <a:t> (≈0.3439)).</a:t>
            </a:r>
            <a:endParaRPr lang="en-US" altLang="zh-CN"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Modeling &amp; Evaluation</a:t>
            </a:r>
            <a:endParaRPr lang="zh-CN" altLang="en-US"/>
          </a:p>
        </p:txBody>
      </p:sp>
      <p:pic>
        <p:nvPicPr>
          <p:cNvPr id="3" name="内容占位符 2" descr="a835930a-d811-11f0-84b4-8e8bb90f9133"/>
          <p:cNvPicPr>
            <a:picLocks noChangeAspect="1"/>
          </p:cNvPicPr>
          <p:nvPr>
            <p:ph idx="16388"/>
            <p:custDataLst>
              <p:tags r:id="rId2"/>
            </p:custDataLst>
          </p:nvPr>
        </p:nvPicPr>
        <p:blipFill>
          <a:blip r:embed="rId3"/>
          <a:srcRect t="865" b="865"/>
          <a:stretch>
            <a:fillRect/>
          </a:stretch>
        </p:blipFill>
        <p:spPr>
          <a:xfrm>
            <a:off x="609600" y="2489200"/>
            <a:ext cx="10972800" cy="3759200"/>
          </a:xfrm>
          <a:custGeom>
            <a:avLst/>
            <a:gdLst>
              <a:gd name="connisteX0" fmla="*/ 0 w 10972800"/>
              <a:gd name="connsiteY0" fmla="*/ 203200 h 3759200"/>
              <a:gd name="connisteX1" fmla="*/ 203200 w 10972800"/>
              <a:gd name="connsiteY1" fmla="*/ 0 h 3759200"/>
              <a:gd name="connisteX2" fmla="*/ 10769600 w 10972800"/>
              <a:gd name="connsiteY2" fmla="*/ 0 h 3759200"/>
              <a:gd name="connisteX3" fmla="*/ 10972800 w 10972800"/>
              <a:gd name="connsiteY3" fmla="*/ 203200 h 3759200"/>
              <a:gd name="connisteX4" fmla="*/ 10972800 w 10972800"/>
              <a:gd name="connsiteY4" fmla="*/ 3556000 h 3759200"/>
              <a:gd name="connisteX5" fmla="*/ 10769600 w 10972800"/>
              <a:gd name="connsiteY5" fmla="*/ 3759200 h 3759200"/>
              <a:gd name="connisteX6" fmla="*/ 203200 w 10972800"/>
              <a:gd name="connsiteY6" fmla="*/ 3759200 h 3759200"/>
              <a:gd name="connisteX7" fmla="*/ 0 w 10972800"/>
              <a:gd name="connsiteY7" fmla="*/ 3556000 h 3759200"/>
              <a:gd name="connisteX8" fmla="*/ 0 w 10972800"/>
              <a:gd name="connsiteY8" fmla="*/ 203200 h 375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759200">
                <a:moveTo>
                  <a:pt x="0" y="203200"/>
                </a:moveTo>
                <a:cubicBezTo>
                  <a:pt x="0" y="90976"/>
                  <a:pt x="90976" y="0"/>
                  <a:pt x="203200" y="0"/>
                </a:cubicBezTo>
                <a:lnTo>
                  <a:pt x="10769600" y="0"/>
                </a:lnTo>
                <a:cubicBezTo>
                  <a:pt x="10881824" y="0"/>
                  <a:pt x="10972800" y="90976"/>
                  <a:pt x="10972800" y="203200"/>
                </a:cubicBezTo>
                <a:lnTo>
                  <a:pt x="10972800" y="3556000"/>
                </a:lnTo>
                <a:cubicBezTo>
                  <a:pt x="10972800" y="3668224"/>
                  <a:pt x="10881824" y="3759200"/>
                  <a:pt x="10769600" y="3759200"/>
                </a:cubicBezTo>
                <a:lnTo>
                  <a:pt x="203200" y="3759200"/>
                </a:lnTo>
                <a:cubicBezTo>
                  <a:pt x="90976" y="3759200"/>
                  <a:pt x="0" y="3668224"/>
                  <a:pt x="0" y="3556000"/>
                </a:cubicBezTo>
                <a:lnTo>
                  <a:pt x="0" y="203200"/>
                </a:lnTo>
                <a:close/>
              </a:path>
            </a:pathLst>
          </a:custGeom>
        </p:spPr>
      </p:pic>
      <p:sp>
        <p:nvSpPr>
          <p:cNvPr id="4" name="装饰  2"/>
          <p:cNvSpPr>
            <a:spLocks noGrp="1"/>
          </p:cNvSpPr>
          <p:nvPr>
            <p:ph type="body" idx="16389"/>
            <p:custDataLst>
              <p:tags r:id="rId4"/>
            </p:custDataLst>
          </p:nvPr>
        </p:nvSpPr>
        <p:spPr/>
        <p:txBody>
          <a:bodyPr/>
          <a:p>
            <a:r>
              <a:rPr lang="zh-CN" altLang="en-US"/>
              <a:t> </a:t>
            </a:r>
            <a:endParaRPr lang="zh-CN" altLang="en-US"/>
          </a:p>
        </p:txBody>
      </p:sp>
      <p:sp>
        <p:nvSpPr>
          <p:cNvPr id="5" name="文本占位符 4"/>
          <p:cNvSpPr>
            <a:spLocks noGrp="1"/>
          </p:cNvSpPr>
          <p:nvPr>
            <p:ph type="body" idx="16386"/>
            <p:custDataLst>
              <p:tags r:id="rId5"/>
            </p:custDataLst>
          </p:nvPr>
        </p:nvSpPr>
        <p:spPr/>
        <p:txBody>
          <a:bodyPr>
            <a:normAutofit/>
          </a:bodyPr>
          <a:p>
            <a:r>
              <a:rPr lang="zh-CN" altLang="en-US"/>
              <a:t>What metrics do we use</a:t>
            </a:r>
            <a:endParaRPr lang="zh-CN" altLang="en-US"/>
          </a:p>
        </p:txBody>
      </p:sp>
      <p:sp>
        <p:nvSpPr>
          <p:cNvPr id="6" name="文本占位符 5"/>
          <p:cNvSpPr>
            <a:spLocks noGrp="1"/>
          </p:cNvSpPr>
          <p:nvPr>
            <p:ph type="body" idx="16387"/>
            <p:custDataLst>
              <p:tags r:id="rId6"/>
            </p:custDataLst>
          </p:nvPr>
        </p:nvSpPr>
        <p:spPr/>
        <p:txBody>
          <a:bodyPr>
            <a:normAutofit/>
          </a:bodyPr>
          <a:p>
            <a:r>
              <a:rPr lang="zh-CN" altLang="en-US"/>
              <a:t>We do not pursue complex ML models; instead, we use interpretable metrics</a:t>
            </a:r>
            <a:endParaRPr lang="zh-CN" altLang="en-US"/>
          </a:p>
        </p:txBody>
      </p:sp>
    </p:spTree>
    <p:custDataLst>
      <p:tags r:id="rId7"/>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Character-level co-occurrence and PMI</a:t>
            </a:r>
            <a:endParaRPr lang="zh-CN" altLang="en-US"/>
          </a:p>
        </p:txBody>
      </p:sp>
      <p:sp>
        <p:nvSpPr>
          <p:cNvPr id="3" name="装饰  1"/>
          <p:cNvSpPr>
            <a:spLocks noGrp="1"/>
          </p:cNvSpPr>
          <p:nvPr>
            <p:ph type="body" idx="16391"/>
            <p:custDataLst>
              <p:tags r:id="rId2"/>
            </p:custDataLst>
          </p:nvPr>
        </p:nvSpPr>
        <p:spPr/>
        <p:txBody>
          <a:bodyPr/>
          <a:p>
            <a:r>
              <a:rPr lang="zh-CN" altLang="en-US"/>
              <a:t> </a:t>
            </a:r>
            <a:endParaRPr lang="zh-CN" altLang="en-US"/>
          </a:p>
        </p:txBody>
      </p:sp>
      <p:sp>
        <p:nvSpPr>
          <p:cNvPr id="4" name="装饰  2"/>
          <p:cNvSpPr>
            <a:spLocks noGrp="1"/>
          </p:cNvSpPr>
          <p:nvPr>
            <p:ph type="body" idx="16392"/>
            <p:custDataLst>
              <p:tags r:id="rId3"/>
            </p:custDataLst>
          </p:nvPr>
        </p:nvSpPr>
        <p:spPr/>
        <p:txBody>
          <a:bodyPr/>
          <a:p>
            <a:r>
              <a:rPr lang="zh-CN" altLang="en-US"/>
              <a:t> </a:t>
            </a:r>
            <a:endParaRPr lang="zh-CN" altLang="en-US"/>
          </a:p>
        </p:txBody>
      </p:sp>
      <p:pic>
        <p:nvPicPr>
          <p:cNvPr id="14" name="图片占位符 13"/>
          <p:cNvPicPr/>
          <p:nvPr>
            <p:ph type="pic" idx="16390"/>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371600" y="2222500"/>
            <a:ext cx="812800" cy="812800"/>
          </a:xfrm>
          <a:prstGeom prst="rect">
            <a:avLst/>
          </a:prstGeom>
        </p:spPr>
      </p:pic>
      <p:sp>
        <p:nvSpPr>
          <p:cNvPr id="6" name="文本占位符 5"/>
          <p:cNvSpPr>
            <a:spLocks noGrp="1"/>
          </p:cNvSpPr>
          <p:nvPr>
            <p:ph type="body" idx="16386"/>
            <p:custDataLst>
              <p:tags r:id="rId7"/>
            </p:custDataLst>
          </p:nvPr>
        </p:nvSpPr>
        <p:spPr/>
        <p:txBody>
          <a:bodyPr>
            <a:normAutofit/>
          </a:bodyPr>
          <a:p>
            <a:r>
              <a:rPr lang="en-US" altLang="zh-CN"/>
              <a:t>Character-level co-occurrence and PMI:</a:t>
            </a:r>
            <a:endParaRPr lang="en-US" altLang="zh-CN"/>
          </a:p>
        </p:txBody>
      </p:sp>
      <p:sp>
        <p:nvSpPr>
          <p:cNvPr id="7" name="文本占位符 6"/>
          <p:cNvSpPr>
            <a:spLocks noGrp="1"/>
          </p:cNvSpPr>
          <p:nvPr>
            <p:ph type="body" idx="16387"/>
            <p:custDataLst>
              <p:tags r:id="rId8"/>
            </p:custDataLst>
          </p:nvPr>
        </p:nvSpPr>
        <p:spPr>
          <a:xfrm>
            <a:off x="2895600" y="2603500"/>
            <a:ext cx="8280400" cy="824865"/>
          </a:xfrm>
        </p:spPr>
        <p:txBody>
          <a:bodyPr>
            <a:normAutofit fontScale="90000"/>
          </a:bodyPr>
          <a:p>
            <a:r>
              <a:rPr lang="en-US" altLang="zh-CN"/>
              <a:t>PMI: PMI(c1,c2) = log2( P(c1,c2) / (P(c1)P(c2)) ) with P(c1,c2)=P(c2|c1)P(c1).</a:t>
            </a:r>
            <a:endParaRPr lang="en-US" altLang="zh-CN"/>
          </a:p>
          <a:p>
            <a:r>
              <a:rPr lang="en-US" altLang="zh-CN"/>
              <a:t>Cleaning of stop words and non-Chinese characters produces more stable PMI distributions and stronger signal in top pairs.</a:t>
            </a:r>
            <a:endParaRPr lang="en-US" altLang="zh-CN"/>
          </a:p>
        </p:txBody>
      </p:sp>
      <p:sp>
        <p:nvSpPr>
          <p:cNvPr id="8" name="装饰  6"/>
          <p:cNvSpPr>
            <a:spLocks noGrp="1"/>
          </p:cNvSpPr>
          <p:nvPr>
            <p:ph type="body" idx="16394"/>
            <p:custDataLst>
              <p:tags r:id="rId9"/>
            </p:custDataLst>
          </p:nvPr>
        </p:nvSpPr>
        <p:spPr/>
        <p:txBody>
          <a:bodyPr/>
          <a:p>
            <a:r>
              <a:rPr lang="zh-CN" altLang="en-US"/>
              <a:t> </a:t>
            </a:r>
            <a:endParaRPr lang="zh-CN" altLang="en-US"/>
          </a:p>
        </p:txBody>
      </p:sp>
      <p:sp>
        <p:nvSpPr>
          <p:cNvPr id="9" name="装饰  7"/>
          <p:cNvSpPr>
            <a:spLocks noGrp="1"/>
          </p:cNvSpPr>
          <p:nvPr>
            <p:ph type="body" idx="16395"/>
            <p:custDataLst>
              <p:tags r:id="rId10"/>
            </p:custDataLst>
          </p:nvPr>
        </p:nvSpPr>
        <p:spPr/>
        <p:txBody>
          <a:bodyPr/>
          <a:p>
            <a:r>
              <a:rPr lang="zh-CN" altLang="en-US"/>
              <a:t> </a:t>
            </a:r>
            <a:endParaRPr lang="zh-CN" altLang="en-US"/>
          </a:p>
        </p:txBody>
      </p:sp>
      <p:pic>
        <p:nvPicPr>
          <p:cNvPr id="13" name="图片占位符 12"/>
          <p:cNvPicPr/>
          <p:nvPr>
            <p:ph type="pic" idx="16393"/>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371600" y="4737100"/>
            <a:ext cx="812800" cy="812800"/>
          </a:xfrm>
          <a:prstGeom prst="rect">
            <a:avLst/>
          </a:prstGeom>
        </p:spPr>
      </p:pic>
      <p:sp>
        <p:nvSpPr>
          <p:cNvPr id="12" name="文本占位符 11"/>
          <p:cNvSpPr>
            <a:spLocks noGrp="1"/>
          </p:cNvSpPr>
          <p:nvPr>
            <p:ph type="body" idx="16389"/>
            <p:custDataLst>
              <p:tags r:id="rId14"/>
            </p:custDataLst>
          </p:nvPr>
        </p:nvSpPr>
        <p:spPr>
          <a:xfrm>
            <a:off x="2895600" y="5118100"/>
            <a:ext cx="8280400" cy="786765"/>
          </a:xfrm>
        </p:spPr>
        <p:txBody>
          <a:bodyPr>
            <a:normAutofit fontScale="90000"/>
          </a:bodyPr>
          <a:p>
            <a:r>
              <a:rPr lang="en-US" altLang="zh-CN"/>
              <a:t>MI(P,Q) defined via KL divergences to the mean distribution M=0.5*(P+Q); values capped at ln(2).</a:t>
            </a:r>
            <a:endParaRPr lang="en-US" altLang="zh-CN"/>
          </a:p>
          <a:p>
            <a:r>
              <a:rPr lang="en-US" altLang="zh-CN"/>
              <a:t>Valid-doc filtering ensures stable MI estimates; saved top MI pairs with titles aid interpretation.</a:t>
            </a:r>
            <a:endParaRPr lang="en-US" altLang="zh-CN"/>
          </a:p>
        </p:txBody>
      </p:sp>
      <p:sp>
        <p:nvSpPr>
          <p:cNvPr id="5" name="文本占位符 4"/>
          <p:cNvSpPr/>
          <p:nvPr>
            <p:ph type="body" idx="16388"/>
            <p:custDataLst>
              <p:tags r:id="rId15"/>
            </p:custDataLst>
          </p:nvPr>
        </p:nvSpPr>
        <p:spPr/>
        <p:txBody>
          <a:bodyPr/>
          <a:p>
            <a:r>
              <a:rPr lang="en-US" altLang="zh-CN"/>
              <a:t>Document-level mutual information:</a:t>
            </a:r>
            <a:endParaRPr lang="en-US" altLang="zh-CN"/>
          </a:p>
        </p:txBody>
      </p:sp>
    </p:spTree>
    <p:custDataLst>
      <p:tags r:id="rId16"/>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Evaluation and comparison</a:t>
            </a:r>
            <a:endParaRPr lang="zh-CN" altLang="en-US"/>
          </a:p>
        </p:txBody>
      </p:sp>
      <p:pic>
        <p:nvPicPr>
          <p:cNvPr id="3" name="内容占位符 2" descr="a837fe0c-d811-11f0-93f4-5a221fe49a0c"/>
          <p:cNvPicPr>
            <a:picLocks noChangeAspect="1"/>
          </p:cNvPicPr>
          <p:nvPr>
            <p:ph idx="16386"/>
            <p:custDataLst>
              <p:tags r:id="rId2"/>
            </p:custDataLst>
          </p:nvPr>
        </p:nvPicPr>
        <p:blipFill>
          <a:blip r:embed="rId3"/>
          <a:srcRect l="230" r="230"/>
          <a:stretch>
            <a:fillRect/>
          </a:stretch>
        </p:blipFill>
        <p:spPr>
          <a:xfrm>
            <a:off x="609600" y="1524000"/>
            <a:ext cx="10972800" cy="4724400"/>
          </a:xfrm>
          <a:custGeom>
            <a:avLst/>
            <a:gdLst>
              <a:gd name="connisteX0" fmla="*/ 0 w 10972800"/>
              <a:gd name="connsiteY0" fmla="*/ 203200 h 4724400"/>
              <a:gd name="connisteX1" fmla="*/ 203200 w 10972800"/>
              <a:gd name="connsiteY1" fmla="*/ 0 h 4724400"/>
              <a:gd name="connisteX2" fmla="*/ 10769600 w 10972800"/>
              <a:gd name="connsiteY2" fmla="*/ 0 h 4724400"/>
              <a:gd name="connisteX3" fmla="*/ 10972800 w 10972800"/>
              <a:gd name="connsiteY3" fmla="*/ 203200 h 4724400"/>
              <a:gd name="connisteX4" fmla="*/ 10972800 w 10972800"/>
              <a:gd name="connsiteY4" fmla="*/ 4521200 h 4724400"/>
              <a:gd name="connisteX5" fmla="*/ 10769600 w 10972800"/>
              <a:gd name="connsiteY5" fmla="*/ 4724400 h 4724400"/>
              <a:gd name="connisteX6" fmla="*/ 203200 w 10972800"/>
              <a:gd name="connsiteY6" fmla="*/ 4724400 h 4724400"/>
              <a:gd name="connisteX7" fmla="*/ 0 w 10972800"/>
              <a:gd name="connsiteY7" fmla="*/ 4521200 h 4724400"/>
              <a:gd name="connisteX8" fmla="*/ 0 w 109728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4724400">
                <a:moveTo>
                  <a:pt x="0" y="203200"/>
                </a:moveTo>
                <a:cubicBezTo>
                  <a:pt x="0" y="90976"/>
                  <a:pt x="90976" y="0"/>
                  <a:pt x="203200" y="0"/>
                </a:cubicBezTo>
                <a:lnTo>
                  <a:pt x="10769600" y="0"/>
                </a:lnTo>
                <a:cubicBezTo>
                  <a:pt x="10881824" y="0"/>
                  <a:pt x="10972800" y="90976"/>
                  <a:pt x="10972800" y="203200"/>
                </a:cubicBezTo>
                <a:lnTo>
                  <a:pt x="10972800" y="4521200"/>
                </a:lnTo>
                <a:cubicBezTo>
                  <a:pt x="10972800" y="4633424"/>
                  <a:pt x="10881824" y="4724400"/>
                  <a:pt x="10769600" y="4724400"/>
                </a:cubicBezTo>
                <a:lnTo>
                  <a:pt x="203200" y="4724400"/>
                </a:lnTo>
                <a:cubicBezTo>
                  <a:pt x="90976" y="4724400"/>
                  <a:pt x="0" y="4633424"/>
                  <a:pt x="0" y="4521200"/>
                </a:cubicBezTo>
                <a:lnTo>
                  <a:pt x="0" y="203200"/>
                </a:lnTo>
                <a:close/>
              </a:path>
            </a:pathLst>
          </a:custGeom>
        </p:spPr>
      </p:pic>
    </p:spTree>
    <p:custDataLst>
      <p:tags r:id="rId4"/>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450850" y="259080"/>
            <a:ext cx="10972800" cy="609600"/>
          </a:xfrm>
        </p:spPr>
        <p:txBody>
          <a:bodyPr>
            <a:normAutofit fontScale="90000"/>
          </a:bodyPr>
          <a:p>
            <a:r>
              <a:rPr lang="zh-CN" altLang="en-US" sz="1800"/>
              <a:t>Cleaned PMI comparison (cross-source) uses common vs. unique pairs, difference histograms, scatter against y=x</a:t>
            </a:r>
            <a:endParaRPr lang="zh-CN" altLang="en-US" sz="1800"/>
          </a:p>
        </p:txBody>
      </p:sp>
      <p:pic>
        <p:nvPicPr>
          <p:cNvPr id="7" name="图片 6"/>
          <p:cNvPicPr/>
          <p:nvPr/>
        </p:nvPicPr>
        <p:blipFill>
          <a:blip r:embed="rId2"/>
          <a:stretch>
            <a:fillRect/>
          </a:stretch>
        </p:blipFill>
        <p:spPr>
          <a:xfrm>
            <a:off x="1334135" y="868680"/>
            <a:ext cx="9524365" cy="5899785"/>
          </a:xfrm>
          <a:prstGeom prst="rect">
            <a:avLst/>
          </a:prstGeom>
        </p:spPr>
      </p:pic>
    </p:spTree>
    <p:custDataLst>
      <p:tags r:id="rId3"/>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descr="a8a825f3-d811-11f0-ae5e-261e35e22a86"/>
          <p:cNvPicPr>
            <a:picLocks noChangeAspect="1"/>
          </p:cNvPicPr>
          <p:nvPr>
            <p:ph idx="16388"/>
            <p:custDataLst>
              <p:tags r:id="rId1"/>
            </p:custDataLst>
          </p:nvPr>
        </p:nvPicPr>
        <p:blipFill>
          <a:blip r:embed="rId2"/>
          <a:srcRect t="1389" b="1389"/>
          <a:stretch>
            <a:fillRect/>
          </a:stretch>
        </p:blipFill>
        <p:spPr>
          <a:xfrm>
            <a:off x="609600" y="3454400"/>
            <a:ext cx="10972800" cy="2794000"/>
          </a:xfrm>
          <a:custGeom>
            <a:avLst/>
            <a:gdLst>
              <a:gd name="connisteX0" fmla="*/ 0 w 10972800"/>
              <a:gd name="connsiteY0" fmla="*/ 203200 h 2794000"/>
              <a:gd name="connisteX1" fmla="*/ 203200 w 10972800"/>
              <a:gd name="connsiteY1" fmla="*/ 0 h 2794000"/>
              <a:gd name="connisteX2" fmla="*/ 10769600 w 10972800"/>
              <a:gd name="connsiteY2" fmla="*/ 0 h 2794000"/>
              <a:gd name="connisteX3" fmla="*/ 10972800 w 10972800"/>
              <a:gd name="connsiteY3" fmla="*/ 203200 h 2794000"/>
              <a:gd name="connisteX4" fmla="*/ 10972800 w 10972800"/>
              <a:gd name="connsiteY4" fmla="*/ 2590800 h 2794000"/>
              <a:gd name="connisteX5" fmla="*/ 10769600 w 10972800"/>
              <a:gd name="connsiteY5" fmla="*/ 2794000 h 2794000"/>
              <a:gd name="connisteX6" fmla="*/ 203200 w 10972800"/>
              <a:gd name="connsiteY6" fmla="*/ 2794000 h 2794000"/>
              <a:gd name="connisteX7" fmla="*/ 0 w 10972800"/>
              <a:gd name="connsiteY7" fmla="*/ 2590800 h 2794000"/>
              <a:gd name="connisteX8" fmla="*/ 0 w 10972800"/>
              <a:gd name="connsiteY8" fmla="*/ 203200 h 279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p:spPr>
      </p:pic>
      <p:sp>
        <p:nvSpPr>
          <p:cNvPr id="4" name="装饰  2"/>
          <p:cNvSpPr>
            <a:spLocks noGrp="1"/>
          </p:cNvSpPr>
          <p:nvPr>
            <p:ph type="body" idx="16389"/>
            <p:custDataLst>
              <p:tags r:id="rId3"/>
            </p:custDataLst>
          </p:nvPr>
        </p:nvSpPr>
        <p:spPr>
          <a:xfrm>
            <a:off x="609600" y="578485"/>
            <a:ext cx="10972800" cy="2723515"/>
          </a:xfrm>
        </p:spPr>
        <p:txBody>
          <a:bodyPr/>
          <a:p>
            <a:r>
              <a:rPr lang="zh-CN" altLang="en-US"/>
              <a:t> </a:t>
            </a:r>
            <a:endParaRPr lang="zh-CN" altLang="en-US"/>
          </a:p>
        </p:txBody>
      </p:sp>
      <p:sp>
        <p:nvSpPr>
          <p:cNvPr id="6" name="文本占位符 5"/>
          <p:cNvSpPr>
            <a:spLocks noGrp="1"/>
          </p:cNvSpPr>
          <p:nvPr>
            <p:ph type="body" idx="16387"/>
            <p:custDataLst>
              <p:tags r:id="rId4"/>
            </p:custDataLst>
          </p:nvPr>
        </p:nvSpPr>
        <p:spPr>
          <a:xfrm>
            <a:off x="914400" y="923290"/>
            <a:ext cx="10363200" cy="2176780"/>
          </a:xfrm>
        </p:spPr>
        <p:txBody>
          <a:bodyPr>
            <a:normAutofit/>
          </a:bodyPr>
          <a:p>
            <a:r>
              <a:rPr lang="en-US" altLang="zh-CN"/>
              <a:t>Common pairs: ~47,189; Xinlang unique: ~91,895; ChinaNews unique: ~74,568.</a:t>
            </a:r>
            <a:endParaRPr lang="en-US" altLang="zh-CN"/>
          </a:p>
          <a:p>
            <a:r>
              <a:rPr lang="en-US" altLang="zh-CN"/>
              <a:t>Mean difference (ChinaNews − Xinlang) ≈ 0.023 over common pairs; top absolute differences highlight outlet-specific phraseology.</a:t>
            </a:r>
            <a:endParaRPr lang="en-US" altLang="zh-CN"/>
          </a:p>
          <a:p>
            <a:r>
              <a:rPr lang="en-US" altLang="zh-CN"/>
              <a:t>Document MI:</a:t>
            </a:r>
            <a:endParaRPr lang="en-US" altLang="zh-CN"/>
          </a:p>
          <a:p>
            <a:r>
              <a:rPr lang="en-US" altLang="zh-CN"/>
              <a:t>Summary statistics printed in the MI notebook (mean, median, min, max, counts) to assess distribution properties and cluster potential.</a:t>
            </a:r>
            <a:endParaRPr lang="en-US" altLang="zh-CN"/>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7543800" y="533400"/>
            <a:ext cx="4038600" cy="6108065"/>
          </a:xfrm>
        </p:spPr>
        <p:txBody>
          <a:bodyPr>
            <a:normAutofit/>
          </a:bodyPr>
          <a:p>
            <a:r>
              <a:rPr sz="2000">
                <a:sym typeface="+mn-ea"/>
              </a:rPr>
              <a:t>Key contributions</a:t>
            </a:r>
            <a:br>
              <a:rPr sz="2000">
                <a:sym typeface="+mn-ea"/>
              </a:rPr>
            </a:br>
            <a:br>
              <a:rPr sz="2000">
                <a:sym typeface="+mn-ea"/>
              </a:rPr>
            </a:br>
            <a:r>
              <a:rPr sz="2000">
                <a:sym typeface="+mn-ea"/>
              </a:rPr>
              <a:t>Self-collected datasets from two major Chinese news sources (ChinaNews and Sina News)</a:t>
            </a:r>
            <a:br>
              <a:rPr sz="2000">
                <a:sym typeface="+mn-ea"/>
              </a:rPr>
            </a:br>
            <a:br>
              <a:rPr lang="zh-CN" altLang="en-US" sz="2000"/>
            </a:br>
            <a:r>
              <a:rPr lang="zh-CN" altLang="en-US" sz="2000"/>
              <a:t>Clean, reproducible pipeline for co-occurrence and PMI analysis at the character level</a:t>
            </a:r>
            <a:br>
              <a:rPr lang="zh-CN" altLang="en-US" sz="2000"/>
            </a:br>
            <a:br>
              <a:rPr lang="zh-CN" altLang="en-US" sz="2000"/>
            </a:br>
            <a:r>
              <a:rPr sz="2000">
                <a:sym typeface="+mn-ea"/>
              </a:rPr>
              <a:t>Word-level insights (frequency distributions, word clouds) and article complexity metrics</a:t>
            </a:r>
            <a:br>
              <a:rPr sz="2000">
                <a:sym typeface="+mn-ea"/>
              </a:rPr>
            </a:br>
            <a:br>
              <a:rPr sz="2000">
                <a:sym typeface="+mn-ea"/>
              </a:rPr>
            </a:br>
            <a:r>
              <a:rPr sz="2000">
                <a:sym typeface="+mn-ea"/>
              </a:rPr>
              <a:t>Document-level mutual information and comprehensive visualizations for comparative analysis</a:t>
            </a:r>
            <a:endParaRPr lang="zh-CN" altLang="en-US" sz="2000"/>
          </a:p>
        </p:txBody>
      </p:sp>
      <p:pic>
        <p:nvPicPr>
          <p:cNvPr id="3" name="内容占位符 2" descr="a4758efb-d811-11f0-ae5e-261e35e22a86"/>
          <p:cNvPicPr>
            <a:picLocks noChangeAspect="1"/>
          </p:cNvPicPr>
          <p:nvPr>
            <p:ph idx="16386"/>
            <p:custDataLst>
              <p:tags r:id="rId2"/>
            </p:custDataLst>
          </p:nvPr>
        </p:nvPicPr>
        <p:blipFill>
          <a:blip r:embed="rId3"/>
          <a:srcRect l="16296" r="16296"/>
          <a:stretch>
            <a:fillRect/>
          </a:stretch>
        </p:blipFill>
        <p:spPr>
          <a:xfrm>
            <a:off x="0" y="0"/>
            <a:ext cx="6934200" cy="6858000"/>
          </a:xfrm>
          <a:custGeom>
            <a:avLst/>
            <a:gdLst>
              <a:gd name="connisteX0" fmla="*/ 0 w 6934200"/>
              <a:gd name="connsiteY0" fmla="*/ 0 h 6858000"/>
              <a:gd name="connisteX1" fmla="*/ 6934200 w 6934200"/>
              <a:gd name="connsiteY1" fmla="*/ 0 h 6858000"/>
              <a:gd name="connisteX2" fmla="*/ 6934200 w 6934200"/>
              <a:gd name="connsiteY2" fmla="*/ 6858000 h 6858000"/>
              <a:gd name="connisteX3" fmla="*/ 0 w 6934200"/>
              <a:gd name="connsiteY3" fmla="*/ 6858000 h 6858000"/>
              <a:gd name="connisteX4" fmla="*/ 0 w 69342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6934200" h="6858000">
                <a:moveTo>
                  <a:pt x="0" y="0"/>
                </a:moveTo>
                <a:lnTo>
                  <a:pt x="6934200" y="0"/>
                </a:lnTo>
                <a:lnTo>
                  <a:pt x="6934200" y="6858000"/>
                </a:lnTo>
                <a:lnTo>
                  <a:pt x="0" y="6858000"/>
                </a:lnTo>
                <a:lnTo>
                  <a:pt x="0" y="0"/>
                </a:lnTo>
                <a:close/>
              </a:path>
            </a:pathLst>
          </a:custGeom>
        </p:spPr>
      </p:pic>
    </p:spTree>
    <p:custDataLst>
      <p:tags r:id="rId4"/>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fontScale="90000"/>
          </a:bodyPr>
          <a:p>
            <a:r>
              <a:rPr lang="zh-CN" altLang="en-US"/>
              <a:t>Visualization &amp; Interpretation</a:t>
            </a:r>
            <a:r>
              <a:rPr>
                <a:sym typeface="+mn-ea"/>
              </a:rPr>
              <a:t>Visualization &amp; Interpretation</a:t>
            </a:r>
            <a:endParaRPr lang="zh-CN" altLang="en-US">
              <a:sym typeface="+mn-ea"/>
            </a:endParaRPr>
          </a:p>
        </p:txBody>
      </p:sp>
      <p:sp>
        <p:nvSpPr>
          <p:cNvPr id="3" name="Text Placeholder 2"/>
          <p:cNvSpPr>
            <a:spLocks noGrp="1"/>
          </p:cNvSpPr>
          <p:nvPr>
            <p:ph type="body" idx="16389"/>
            <p:custDataLst>
              <p:tags r:id="rId2"/>
            </p:custDataLst>
          </p:nvPr>
        </p:nvSpPr>
        <p:spPr/>
        <p:txBody>
          <a:bodyPr/>
          <a:p>
            <a:r>
              <a:rPr lang="en-US" altLang="en-US"/>
              <a:t>08</a:t>
            </a:r>
            <a:endParaRPr lang="en-US" altLang="en-US"/>
          </a:p>
        </p:txBody>
      </p:sp>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395605" y="563880"/>
            <a:ext cx="3691890" cy="6022975"/>
          </a:xfrm>
        </p:spPr>
        <p:txBody>
          <a:bodyPr>
            <a:normAutofit/>
          </a:bodyPr>
          <a:p>
            <a:r>
              <a:rPr lang="en-US" altLang="zh-CN" sz="1600"/>
              <a:t>Effective storytelling:</a:t>
            </a:r>
            <a:br>
              <a:rPr lang="en-US" altLang="zh-CN" sz="1600"/>
            </a:br>
            <a:br>
              <a:rPr lang="en-US" altLang="zh-CN" sz="1600"/>
            </a:br>
            <a:r>
              <a:rPr lang="en-US" altLang="zh-CN" sz="1600"/>
              <a:t>Heatmaps communicate structure at scale (co-occurrence probabilities; MI).</a:t>
            </a:r>
            <a:br>
              <a:rPr lang="en-US" altLang="zh-CN" sz="1600"/>
            </a:br>
            <a:br>
              <a:rPr lang="en-US" altLang="zh-CN" sz="1600"/>
            </a:br>
            <a:r>
              <a:rPr lang="en-US" altLang="zh-CN" sz="1600"/>
              <a:t>Histograms reveal distributions and skews (PMI values; MI upper-triangle).</a:t>
            </a:r>
            <a:br>
              <a:rPr lang="en-US" altLang="zh-CN" sz="1600"/>
            </a:br>
            <a:r>
              <a:rPr lang="en-US" altLang="zh-CN" sz="1600"/>
              <a:t>Bar charts emphasize top collocations and frequency leaders.</a:t>
            </a:r>
            <a:br>
              <a:rPr lang="en-US" altLang="zh-CN" sz="1600"/>
            </a:br>
            <a:br>
              <a:rPr lang="en-US" altLang="zh-CN" sz="1600"/>
            </a:br>
            <a:r>
              <a:rPr lang="en-US" altLang="zh-CN" sz="1600"/>
              <a:t>Network graphs (cleaned co-occurrence) depict directional relationships with edge weights; node sizes reflect centrality (degree).</a:t>
            </a:r>
            <a:br>
              <a:rPr lang="en-US" altLang="zh-CN" sz="1600"/>
            </a:br>
            <a:br>
              <a:rPr lang="en-US" altLang="zh-CN" sz="1600"/>
            </a:br>
            <a:r>
              <a:rPr lang="en-US" altLang="zh-CN" sz="1600"/>
              <a:t>Word clouds provide intuitive view of topical emphasis across content vs. titles.</a:t>
            </a:r>
            <a:endParaRPr lang="en-US" altLang="zh-CN" sz="1600"/>
          </a:p>
        </p:txBody>
      </p:sp>
      <p:pic>
        <p:nvPicPr>
          <p:cNvPr id="3" name="内容占位符 2" descr="a6d9276d-d811-11f0-ae5e-261e35e22a86"/>
          <p:cNvPicPr>
            <a:picLocks noChangeAspect="1"/>
          </p:cNvPicPr>
          <p:nvPr>
            <p:ph idx="16386"/>
            <p:custDataLst>
              <p:tags r:id="rId2"/>
            </p:custDataLst>
          </p:nvPr>
        </p:nvPicPr>
        <p:blipFill>
          <a:blip r:embed="rId3"/>
          <a:srcRect t="9341" b="9341"/>
          <a:stretch>
            <a:fillRect/>
          </a:stretch>
        </p:blipFill>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p:spPr>
      </p:pic>
    </p:spTree>
    <p:custDataLst>
      <p:tags r:id="rId4"/>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7543800" y="533400"/>
            <a:ext cx="4038600" cy="6010910"/>
          </a:xfrm>
        </p:spPr>
        <p:txBody>
          <a:bodyPr>
            <a:normAutofit/>
          </a:bodyPr>
          <a:p>
            <a:r>
              <a:rPr lang="en-US" altLang="zh-CN" sz="1800"/>
              <a:t>Meaningful insights:</a:t>
            </a:r>
            <a:br>
              <a:rPr lang="en-US" altLang="zh-CN" sz="1800"/>
            </a:br>
            <a:br>
              <a:rPr lang="en-US" altLang="zh-CN" sz="1800"/>
            </a:br>
            <a:r>
              <a:rPr lang="en-US" altLang="zh-CN" sz="1800"/>
              <a:t>Fixed expressions and formal journalistic terms dominate top PMI pairs (e.g., </a:t>
            </a:r>
            <a:r>
              <a:rPr lang="zh-CN" altLang="en-US" sz="1800"/>
              <a:t>军事、国际、市场、公司、基金等</a:t>
            </a:r>
            <a:r>
              <a:rPr lang="en-US" altLang="zh-CN" sz="1800"/>
              <a:t>)</a:t>
            </a:r>
            <a:r>
              <a:rPr lang="zh-CN" altLang="en-US" sz="1800"/>
              <a:t>，</a:t>
            </a:r>
            <a:r>
              <a:rPr lang="en-US" altLang="zh-CN" sz="1800"/>
              <a:t>indicating stable lexical norms.</a:t>
            </a:r>
            <a:br>
              <a:rPr lang="en-US" altLang="zh-CN" sz="1800"/>
            </a:br>
            <a:br>
              <a:rPr lang="en-US" altLang="zh-CN" sz="1800"/>
            </a:br>
            <a:r>
              <a:rPr lang="en-US" altLang="zh-CN" sz="1800"/>
              <a:t>Source comparisons show ChinaNews’s broader national/international lexical clusters versus Sina News’s market/tech clusters.</a:t>
            </a:r>
            <a:br>
              <a:rPr lang="en-US" altLang="zh-CN" sz="1800"/>
            </a:br>
            <a:br>
              <a:rPr lang="en-US" altLang="zh-CN" sz="1800"/>
            </a:br>
            <a:r>
              <a:rPr lang="en-US" altLang="zh-CN" sz="1800"/>
              <a:t>MI clusters suggest topical groupings suitable for future theme extraction or trend dashboards.</a:t>
            </a:r>
            <a:endParaRPr lang="en-US" altLang="zh-CN" sz="1800"/>
          </a:p>
        </p:txBody>
      </p:sp>
      <p:pic>
        <p:nvPicPr>
          <p:cNvPr id="3" name="内容占位符 2" descr="a7535ab3-d811-11f0-ad20-b61ab1f2b7a0"/>
          <p:cNvPicPr>
            <a:picLocks noChangeAspect="1"/>
          </p:cNvPicPr>
          <p:nvPr>
            <p:ph idx="16386"/>
            <p:custDataLst>
              <p:tags r:id="rId2"/>
            </p:custDataLst>
          </p:nvPr>
        </p:nvPicPr>
        <p:blipFill>
          <a:blip r:embed="rId3"/>
          <a:srcRect t="549" b="549"/>
          <a:stretch>
            <a:fillRect/>
          </a:stretch>
        </p:blipFill>
        <p:spPr>
          <a:xfrm>
            <a:off x="0" y="0"/>
            <a:ext cx="6934200" cy="6858000"/>
          </a:xfrm>
          <a:custGeom>
            <a:avLst/>
            <a:gdLst>
              <a:gd name="connisteX0" fmla="*/ 0 w 6934200"/>
              <a:gd name="connsiteY0" fmla="*/ 0 h 6858000"/>
              <a:gd name="connisteX1" fmla="*/ 6934200 w 6934200"/>
              <a:gd name="connsiteY1" fmla="*/ 0 h 6858000"/>
              <a:gd name="connisteX2" fmla="*/ 6934200 w 6934200"/>
              <a:gd name="connsiteY2" fmla="*/ 6858000 h 6858000"/>
              <a:gd name="connisteX3" fmla="*/ 0 w 6934200"/>
              <a:gd name="connsiteY3" fmla="*/ 6858000 h 6858000"/>
              <a:gd name="connisteX4" fmla="*/ 0 w 69342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6934200" h="6858000">
                <a:moveTo>
                  <a:pt x="0" y="0"/>
                </a:moveTo>
                <a:lnTo>
                  <a:pt x="6934200" y="0"/>
                </a:lnTo>
                <a:lnTo>
                  <a:pt x="6934200" y="6858000"/>
                </a:lnTo>
                <a:lnTo>
                  <a:pt x="0" y="6858000"/>
                </a:lnTo>
                <a:lnTo>
                  <a:pt x="0" y="0"/>
                </a:lnTo>
                <a:close/>
              </a:path>
            </a:pathLst>
          </a:custGeom>
        </p:spPr>
      </p:pic>
    </p:spTree>
    <p:custDataLst>
      <p:tags r:id="rId4"/>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zh-CN" altLang="en-US"/>
              <a:t>Results &amp; Insights (Comprehensive)</a:t>
            </a:r>
            <a:endParaRPr lang="zh-CN" altLang="en-US"/>
          </a:p>
        </p:txBody>
      </p:sp>
      <p:sp>
        <p:nvSpPr>
          <p:cNvPr id="3" name="Text Placeholder 2"/>
          <p:cNvSpPr>
            <a:spLocks noGrp="1"/>
          </p:cNvSpPr>
          <p:nvPr>
            <p:ph type="body" idx="16389"/>
            <p:custDataLst>
              <p:tags r:id="rId2"/>
            </p:custDataLst>
          </p:nvPr>
        </p:nvSpPr>
        <p:spPr/>
        <p:txBody>
          <a:bodyPr/>
          <a:p>
            <a:r>
              <a:rPr lang="en-US" altLang="en-US"/>
              <a:t>09</a:t>
            </a:r>
            <a:endParaRPr lang="en-US" altLang="en-US"/>
          </a:p>
        </p:txBody>
      </p:sp>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ChinaNews vs. Sina News lexical patterns</a:t>
            </a:r>
            <a:endParaRPr lang="zh-CN" altLang="en-US"/>
          </a:p>
        </p:txBody>
      </p:sp>
      <p:sp>
        <p:nvSpPr>
          <p:cNvPr id="3" name="文本占位符 2"/>
          <p:cNvSpPr>
            <a:spLocks noGrp="1"/>
          </p:cNvSpPr>
          <p:nvPr>
            <p:ph type="body" idx="16386"/>
            <p:custDataLst>
              <p:tags r:id="rId2"/>
            </p:custDataLst>
          </p:nvPr>
        </p:nvSpPr>
        <p:spPr/>
        <p:txBody>
          <a:bodyPr>
            <a:normAutofit/>
          </a:bodyPr>
          <a:p>
            <a:r>
              <a:rPr lang="zh-CN" altLang="en-US" sz="1900"/>
              <a:t>ChinaNews strong pairs</a:t>
            </a:r>
            <a:endParaRPr lang="zh-CN" altLang="en-US" sz="1900"/>
          </a:p>
        </p:txBody>
      </p:sp>
      <p:sp>
        <p:nvSpPr>
          <p:cNvPr id="4" name="文本占位符 3"/>
          <p:cNvSpPr>
            <a:spLocks noGrp="1"/>
          </p:cNvSpPr>
          <p:nvPr>
            <p:ph type="body" idx="16387"/>
            <p:custDataLst>
              <p:tags r:id="rId3"/>
            </p:custDataLst>
          </p:nvPr>
        </p:nvSpPr>
        <p:spPr/>
        <p:txBody>
          <a:bodyPr>
            <a:normAutofit/>
          </a:bodyPr>
          <a:p>
            <a:r>
              <a:rPr lang="zh-CN" altLang="en-US"/>
              <a:t>ChinaNews strong-pair examples (probabilities from cleaned matrices): 军→事 ≈ 0.7419, 热→点 ≈ 0.6546, 体→育 ≈ 0.5310, 世→界 ≈ 0.4323, 国→际 ≈ 0.3879, 中→国 ≈ 0.3593</a:t>
            </a:r>
            <a:endParaRPr lang="zh-CN" altLang="en-US"/>
          </a:p>
        </p:txBody>
      </p:sp>
      <p:sp>
        <p:nvSpPr>
          <p:cNvPr id="5" name="文本占位符 4"/>
          <p:cNvSpPr>
            <a:spLocks noGrp="1"/>
          </p:cNvSpPr>
          <p:nvPr>
            <p:ph type="body" idx="16388"/>
            <p:custDataLst>
              <p:tags r:id="rId4"/>
            </p:custDataLst>
          </p:nvPr>
        </p:nvSpPr>
        <p:spPr/>
        <p:txBody>
          <a:bodyPr>
            <a:normAutofit fontScale="80000"/>
          </a:bodyPr>
          <a:p>
            <a:r>
              <a:rPr lang="zh-CN" altLang="en-US"/>
              <a:t>Sina strong pair examples</a:t>
            </a:r>
            <a:endParaRPr lang="zh-CN" altLang="en-US"/>
          </a:p>
        </p:txBody>
      </p:sp>
      <p:sp>
        <p:nvSpPr>
          <p:cNvPr id="6" name="文本占位符 5"/>
          <p:cNvSpPr>
            <a:spLocks noGrp="1"/>
          </p:cNvSpPr>
          <p:nvPr>
            <p:ph type="body" idx="16389"/>
            <p:custDataLst>
              <p:tags r:id="rId5"/>
            </p:custDataLst>
          </p:nvPr>
        </p:nvSpPr>
        <p:spPr/>
        <p:txBody>
          <a:bodyPr>
            <a:normAutofit/>
          </a:bodyPr>
          <a:p>
            <a:r>
              <a:rPr lang="zh-CN" altLang="en-US"/>
              <a:t>Sina strong-pair examples: 投→资 ≈ 0.7000, 公→司 ≈ 0.6958, 市→场 ≈ 0.6004, 基→金 ≈ 0.3955, 月→日 ≈ 0.3439, 产→品 ≈ 0.3210</a:t>
            </a:r>
            <a:endParaRPr lang="zh-CN" altLang="en-US"/>
          </a:p>
        </p:txBody>
      </p:sp>
      <p:sp>
        <p:nvSpPr>
          <p:cNvPr id="7" name="文本占位符 6"/>
          <p:cNvSpPr>
            <a:spLocks noGrp="1"/>
          </p:cNvSpPr>
          <p:nvPr>
            <p:ph type="body" idx="16390"/>
            <p:custDataLst>
              <p:tags r:id="rId6"/>
            </p:custDataLst>
          </p:nvPr>
        </p:nvSpPr>
        <p:spPr/>
        <p:txBody>
          <a:bodyPr>
            <a:normAutofit/>
          </a:bodyPr>
          <a:p>
            <a:r>
              <a:rPr lang="zh-CN" altLang="en-US" sz="1900"/>
              <a:t>Insight</a:t>
            </a:r>
            <a:endParaRPr lang="zh-CN" altLang="en-US" sz="1900"/>
          </a:p>
        </p:txBody>
      </p:sp>
      <p:sp>
        <p:nvSpPr>
          <p:cNvPr id="8" name="文本占位符 7"/>
          <p:cNvSpPr>
            <a:spLocks noGrp="1"/>
          </p:cNvSpPr>
          <p:nvPr>
            <p:ph type="body" idx="16391"/>
            <p:custDataLst>
              <p:tags r:id="rId7"/>
            </p:custDataLst>
          </p:nvPr>
        </p:nvSpPr>
        <p:spPr/>
        <p:txBody>
          <a:bodyPr>
            <a:normAutofit/>
          </a:bodyPr>
          <a:p>
            <a:r>
              <a:rPr lang="zh-CN" altLang="en-US"/>
              <a:t>outlets exhibit distinct topical collocations aligned with editorial focus—national/international vs. market/tech</a:t>
            </a:r>
            <a:endParaRPr lang="zh-CN" altLang="en-US"/>
          </a:p>
        </p:txBody>
      </p:sp>
      <p:pic>
        <p:nvPicPr>
          <p:cNvPr id="9" name="图片 8"/>
          <p:cNvPicPr/>
          <p:nvPr/>
        </p:nvPicPr>
        <p:blipFill>
          <a:blip r:embed="rId8"/>
          <a:stretch>
            <a:fillRect/>
          </a:stretch>
        </p:blipFill>
        <p:spPr>
          <a:xfrm>
            <a:off x="1953895" y="4998720"/>
            <a:ext cx="8484870" cy="1604010"/>
          </a:xfrm>
          <a:prstGeom prst="rect">
            <a:avLst/>
          </a:prstGeom>
        </p:spPr>
      </p:pic>
    </p:spTree>
    <p:custDataLst>
      <p:tags r:id="rId9"/>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PMI distributions</a:t>
            </a:r>
            <a:endParaRPr lang="zh-CN" altLang="en-US"/>
          </a:p>
        </p:txBody>
      </p:sp>
      <p:sp>
        <p:nvSpPr>
          <p:cNvPr id="3" name="装饰  1"/>
          <p:cNvSpPr>
            <a:spLocks noGrp="1"/>
          </p:cNvSpPr>
          <p:nvPr>
            <p:ph type="body" idx="16392"/>
            <p:custDataLst>
              <p:tags r:id="rId2"/>
            </p:custDataLst>
          </p:nvPr>
        </p:nvSpPr>
        <p:spPr/>
        <p:txBody>
          <a:bodyPr/>
          <a:p>
            <a:r>
              <a:rPr lang="zh-CN" altLang="en-US"/>
              <a:t> </a:t>
            </a:r>
            <a:endParaRPr lang="zh-CN" altLang="en-US"/>
          </a:p>
        </p:txBody>
      </p:sp>
      <p:sp>
        <p:nvSpPr>
          <p:cNvPr id="4" name="文本占位符 3"/>
          <p:cNvSpPr>
            <a:spLocks noGrp="1"/>
          </p:cNvSpPr>
          <p:nvPr>
            <p:ph type="body" idx="16386"/>
            <p:custDataLst>
              <p:tags r:id="rId3"/>
            </p:custDataLst>
          </p:nvPr>
        </p:nvSpPr>
        <p:spPr/>
        <p:txBody>
          <a:bodyPr>
            <a:normAutofit/>
          </a:bodyPr>
          <a:p>
            <a:r>
              <a:rPr lang="zh-CN" altLang="en-US"/>
              <a:t>ChinaNews</a:t>
            </a:r>
            <a:endParaRPr lang="zh-CN" altLang="en-US"/>
          </a:p>
        </p:txBody>
      </p:sp>
      <p:sp>
        <p:nvSpPr>
          <p:cNvPr id="5" name="文本占位符 4"/>
          <p:cNvSpPr>
            <a:spLocks noGrp="1"/>
          </p:cNvSpPr>
          <p:nvPr>
            <p:ph type="body" idx="16387"/>
            <p:custDataLst>
              <p:tags r:id="rId4"/>
            </p:custDataLst>
          </p:nvPr>
        </p:nvSpPr>
        <p:spPr/>
        <p:txBody>
          <a:bodyPr>
            <a:normAutofit/>
          </a:bodyPr>
          <a:p>
            <a:r>
              <a:rPr lang="zh-CN" altLang="en-US"/>
              <a:t>top PMI ≈ 21.18; average ≈ 2.15; median ≈ 1.69; lowest ≈ -9.11</a:t>
            </a:r>
            <a:endParaRPr lang="zh-CN" altLang="en-US"/>
          </a:p>
        </p:txBody>
      </p:sp>
      <p:sp>
        <p:nvSpPr>
          <p:cNvPr id="6" name="装饰  4"/>
          <p:cNvSpPr>
            <a:spLocks noGrp="1"/>
          </p:cNvSpPr>
          <p:nvPr>
            <p:ph type="body" idx="16393"/>
            <p:custDataLst>
              <p:tags r:id="rId5"/>
            </p:custDataLst>
          </p:nvPr>
        </p:nvSpPr>
        <p:spPr/>
        <p:txBody>
          <a:bodyPr/>
          <a:p>
            <a:r>
              <a:rPr lang="zh-CN" altLang="en-US"/>
              <a:t> </a:t>
            </a:r>
            <a:endParaRPr lang="zh-CN" altLang="en-US"/>
          </a:p>
        </p:txBody>
      </p:sp>
      <p:sp>
        <p:nvSpPr>
          <p:cNvPr id="7" name="文本占位符 6"/>
          <p:cNvSpPr>
            <a:spLocks noGrp="1"/>
          </p:cNvSpPr>
          <p:nvPr>
            <p:ph type="body" idx="16388"/>
            <p:custDataLst>
              <p:tags r:id="rId6"/>
            </p:custDataLst>
          </p:nvPr>
        </p:nvSpPr>
        <p:spPr/>
        <p:txBody>
          <a:bodyPr>
            <a:normAutofit/>
          </a:bodyPr>
          <a:p>
            <a:r>
              <a:rPr lang="zh-CN" altLang="en-US"/>
              <a:t>Sina</a:t>
            </a:r>
            <a:endParaRPr lang="zh-CN" altLang="en-US"/>
          </a:p>
        </p:txBody>
      </p:sp>
      <p:sp>
        <p:nvSpPr>
          <p:cNvPr id="8" name="文本占位符 7"/>
          <p:cNvSpPr>
            <a:spLocks noGrp="1"/>
          </p:cNvSpPr>
          <p:nvPr>
            <p:ph type="body" idx="16389"/>
            <p:custDataLst>
              <p:tags r:id="rId7"/>
            </p:custDataLst>
          </p:nvPr>
        </p:nvSpPr>
        <p:spPr/>
        <p:txBody>
          <a:bodyPr>
            <a:normAutofit/>
          </a:bodyPr>
          <a:p>
            <a:r>
              <a:rPr lang="zh-CN" altLang="en-US"/>
              <a:t>top PMI ≈ 20.62; average ≈ 1.63; median ≈ 1.09; lowest ≈ -8.51</a:t>
            </a:r>
            <a:endParaRPr lang="zh-CN" altLang="en-US"/>
          </a:p>
        </p:txBody>
      </p:sp>
      <p:sp>
        <p:nvSpPr>
          <p:cNvPr id="9" name="装饰  7"/>
          <p:cNvSpPr>
            <a:spLocks noGrp="1"/>
          </p:cNvSpPr>
          <p:nvPr>
            <p:ph type="body" idx="16394"/>
            <p:custDataLst>
              <p:tags r:id="rId8"/>
            </p:custDataLst>
          </p:nvPr>
        </p:nvSpPr>
        <p:spPr/>
        <p:txBody>
          <a:bodyPr/>
          <a:p>
            <a:r>
              <a:rPr lang="zh-CN" altLang="en-US"/>
              <a:t> </a:t>
            </a:r>
            <a:endParaRPr lang="zh-CN" altLang="en-US"/>
          </a:p>
        </p:txBody>
      </p:sp>
      <p:sp>
        <p:nvSpPr>
          <p:cNvPr id="10" name="文本占位符 9"/>
          <p:cNvSpPr>
            <a:spLocks noGrp="1"/>
          </p:cNvSpPr>
          <p:nvPr>
            <p:ph type="body" idx="16390"/>
            <p:custDataLst>
              <p:tags r:id="rId9"/>
            </p:custDataLst>
          </p:nvPr>
        </p:nvSpPr>
        <p:spPr/>
        <p:txBody>
          <a:bodyPr>
            <a:normAutofit/>
          </a:bodyPr>
          <a:p>
            <a:r>
              <a:rPr lang="zh-CN" altLang="en-US"/>
              <a:t>Insight</a:t>
            </a:r>
            <a:endParaRPr lang="zh-CN" altLang="en-US"/>
          </a:p>
        </p:txBody>
      </p:sp>
      <p:sp>
        <p:nvSpPr>
          <p:cNvPr id="11" name="文本占位符 10"/>
          <p:cNvSpPr>
            <a:spLocks noGrp="1"/>
          </p:cNvSpPr>
          <p:nvPr>
            <p:ph type="body" idx="16391"/>
            <p:custDataLst>
              <p:tags r:id="rId10"/>
            </p:custDataLst>
          </p:nvPr>
        </p:nvSpPr>
        <p:spPr/>
        <p:txBody>
          <a:bodyPr>
            <a:normAutofit/>
          </a:bodyPr>
          <a:p>
            <a:r>
              <a:rPr lang="zh-CN" altLang="en-US"/>
              <a:t>both contain many strong formal collocations; ChinaNews shows slightly higher average PMI after cleaning</a:t>
            </a:r>
            <a:endParaRPr lang="zh-CN" altLang="en-US"/>
          </a:p>
        </p:txBody>
      </p:sp>
      <p:pic>
        <p:nvPicPr>
          <p:cNvPr id="12" name="图片 11"/>
          <p:cNvPicPr/>
          <p:nvPr/>
        </p:nvPicPr>
        <p:blipFill>
          <a:blip r:embed="rId11"/>
          <a:stretch>
            <a:fillRect/>
          </a:stretch>
        </p:blipFill>
        <p:spPr>
          <a:xfrm>
            <a:off x="6176645" y="262255"/>
            <a:ext cx="5100955" cy="1455420"/>
          </a:xfrm>
          <a:prstGeom prst="rect">
            <a:avLst/>
          </a:prstGeom>
        </p:spPr>
      </p:pic>
    </p:spTree>
    <p:custDataLst>
      <p:tags r:id="rId1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Cross-source cleaned PMI comparison</a:t>
            </a:r>
            <a:endParaRPr lang="zh-CN" altLang="en-US"/>
          </a:p>
        </p:txBody>
      </p:sp>
      <p:sp>
        <p:nvSpPr>
          <p:cNvPr id="3" name="装饰  1"/>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a90eb3aa-d811-11f0-84b4-8e8bb90f9133"/>
          <p:cNvPicPr>
            <a:picLocks noChangeAspect="1"/>
          </p:cNvPicPr>
          <p:nvPr>
            <p:ph type="pic" idx="16391"/>
            <p:custDataLst>
              <p:tags r:id="rId3"/>
            </p:custDataLst>
          </p:nvPr>
        </p:nvPicPr>
        <p:blipFill>
          <a:blip r:embed="rId4"/>
          <a:srcRect t="1096" b="1096"/>
          <a:stretch>
            <a:fillRect/>
          </a:stretch>
        </p:blipFill>
        <p:spPr>
          <a:xfrm>
            <a:off x="609600" y="1524000"/>
            <a:ext cx="5334000" cy="2336800"/>
          </a:xfrm>
          <a:custGeom>
            <a:avLst/>
            <a:gdLst>
              <a:gd name="connisteX0" fmla="*/ 0 w 5334000"/>
              <a:gd name="connsiteY0" fmla="*/ 203200 h 2336800"/>
              <a:gd name="connisteX1" fmla="*/ 203200 w 5334000"/>
              <a:gd name="connsiteY1" fmla="*/ 0 h 2336800"/>
              <a:gd name="connisteX2" fmla="*/ 5130800 w 5334000"/>
              <a:gd name="connsiteY2" fmla="*/ 0 h 2336800"/>
              <a:gd name="connisteX3" fmla="*/ 5334000 w 5334000"/>
              <a:gd name="connsiteY3" fmla="*/ 203200 h 2336800"/>
              <a:gd name="connisteX4" fmla="*/ 5334000 w 5334000"/>
              <a:gd name="connsiteY4" fmla="*/ 2336800 h 2336800"/>
              <a:gd name="connisteX5" fmla="*/ 0 w 5334000"/>
              <a:gd name="connsiteY5" fmla="*/ 2336800 h 2336800"/>
              <a:gd name="connisteX6" fmla="*/ 0 w 53340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336800">
                <a:moveTo>
                  <a:pt x="0" y="203200"/>
                </a:moveTo>
                <a:cubicBezTo>
                  <a:pt x="0" y="90976"/>
                  <a:pt x="90976" y="0"/>
                  <a:pt x="203200" y="0"/>
                </a:cubicBezTo>
                <a:lnTo>
                  <a:pt x="5130800" y="0"/>
                </a:lnTo>
                <a:cubicBezTo>
                  <a:pt x="5243024" y="0"/>
                  <a:pt x="5334000" y="90976"/>
                  <a:pt x="5334000" y="203200"/>
                </a:cubicBezTo>
                <a:lnTo>
                  <a:pt x="5334000" y="2336800"/>
                </a:lnTo>
                <a:lnTo>
                  <a:pt x="0" y="2336800"/>
                </a:lnTo>
                <a:lnTo>
                  <a:pt x="0" y="203200"/>
                </a:lnTo>
                <a:close/>
              </a:path>
            </a:pathLst>
          </a:custGeom>
        </p:spPr>
      </p:pic>
      <p:sp>
        <p:nvSpPr>
          <p:cNvPr id="5" name="文本占位符 4"/>
          <p:cNvSpPr>
            <a:spLocks noGrp="1"/>
          </p:cNvSpPr>
          <p:nvPr>
            <p:ph type="body" idx="16386"/>
            <p:custDataLst>
              <p:tags r:id="rId5"/>
            </p:custDataLst>
          </p:nvPr>
        </p:nvSpPr>
        <p:spPr/>
        <p:txBody>
          <a:bodyPr>
            <a:normAutofit/>
          </a:bodyPr>
          <a:p>
            <a:r>
              <a:rPr lang="zh-CN" altLang="en-US"/>
              <a:t>ChinaNews PMI strength</a:t>
            </a:r>
            <a:endParaRPr lang="zh-CN" altLang="en-US"/>
          </a:p>
        </p:txBody>
      </p:sp>
      <p:sp>
        <p:nvSpPr>
          <p:cNvPr id="6" name="文本占位符 5"/>
          <p:cNvSpPr>
            <a:spLocks noGrp="1"/>
          </p:cNvSpPr>
          <p:nvPr>
            <p:ph type="body" idx="16387"/>
            <p:custDataLst>
              <p:tags r:id="rId6"/>
            </p:custDataLst>
          </p:nvPr>
        </p:nvSpPr>
        <p:spPr/>
        <p:txBody>
          <a:bodyPr>
            <a:normAutofit/>
          </a:bodyPr>
          <a:p>
            <a:r>
              <a:rPr lang="zh-CN" altLang="en-US"/>
              <a:t>Common pairs ~47k; small positive mean difference (≈0.023) suggests ChinaNews marginally stronger PMI on average for shared pairs</a:t>
            </a:r>
            <a:endParaRPr lang="zh-CN" altLang="en-US"/>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a90eb3a3-d811-11f0-84b4-8e8bb90f9133"/>
          <p:cNvPicPr>
            <a:picLocks noChangeAspect="1"/>
          </p:cNvPicPr>
          <p:nvPr>
            <p:ph type="pic" idx="16393"/>
            <p:custDataLst>
              <p:tags r:id="rId8"/>
            </p:custDataLst>
          </p:nvPr>
        </p:nvPicPr>
        <p:blipFill>
          <a:blip r:embed="rId9"/>
          <a:srcRect t="1096" b="1096"/>
          <a:stretch>
            <a:fillRect/>
          </a:stretch>
        </p:blipFill>
        <p:spPr>
          <a:xfrm>
            <a:off x="6248400" y="1524000"/>
            <a:ext cx="5334000" cy="2336800"/>
          </a:xfrm>
          <a:custGeom>
            <a:avLst/>
            <a:gdLst>
              <a:gd name="connisteX0" fmla="*/ 0 w 5334000"/>
              <a:gd name="connsiteY0" fmla="*/ 203200 h 2336800"/>
              <a:gd name="connisteX1" fmla="*/ 203200 w 5334000"/>
              <a:gd name="connsiteY1" fmla="*/ 0 h 2336800"/>
              <a:gd name="connisteX2" fmla="*/ 5130800 w 5334000"/>
              <a:gd name="connsiteY2" fmla="*/ 0 h 2336800"/>
              <a:gd name="connisteX3" fmla="*/ 5334000 w 5334000"/>
              <a:gd name="connsiteY3" fmla="*/ 203200 h 2336800"/>
              <a:gd name="connisteX4" fmla="*/ 5334000 w 5334000"/>
              <a:gd name="connsiteY4" fmla="*/ 2336800 h 2336800"/>
              <a:gd name="connisteX5" fmla="*/ 0 w 5334000"/>
              <a:gd name="connsiteY5" fmla="*/ 2336800 h 2336800"/>
              <a:gd name="connisteX6" fmla="*/ 0 w 53340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336800">
                <a:moveTo>
                  <a:pt x="0" y="203200"/>
                </a:moveTo>
                <a:cubicBezTo>
                  <a:pt x="0" y="90976"/>
                  <a:pt x="90976" y="0"/>
                  <a:pt x="203200" y="0"/>
                </a:cubicBezTo>
                <a:lnTo>
                  <a:pt x="5130800" y="0"/>
                </a:lnTo>
                <a:cubicBezTo>
                  <a:pt x="5243024" y="0"/>
                  <a:pt x="5334000" y="90976"/>
                  <a:pt x="5334000" y="203200"/>
                </a:cubicBezTo>
                <a:lnTo>
                  <a:pt x="5334000" y="2336800"/>
                </a:lnTo>
                <a:lnTo>
                  <a:pt x="0" y="2336800"/>
                </a:lnTo>
                <a:lnTo>
                  <a:pt x="0" y="203200"/>
                </a:lnTo>
                <a:close/>
              </a:path>
            </a:pathLst>
          </a:custGeom>
        </p:spPr>
      </p:pic>
      <p:sp>
        <p:nvSpPr>
          <p:cNvPr id="9" name="文本占位符 8"/>
          <p:cNvSpPr>
            <a:spLocks noGrp="1"/>
          </p:cNvSpPr>
          <p:nvPr>
            <p:ph type="body" idx="16388"/>
            <p:custDataLst>
              <p:tags r:id="rId10"/>
            </p:custDataLst>
          </p:nvPr>
        </p:nvSpPr>
        <p:spPr/>
        <p:txBody>
          <a:bodyPr>
            <a:normAutofit/>
          </a:bodyPr>
          <a:p>
            <a:r>
              <a:rPr lang="zh-CN" altLang="en-US"/>
              <a:t>Inspect outlet phraseology</a:t>
            </a:r>
            <a:endParaRPr lang="zh-CN" altLang="en-US"/>
          </a:p>
        </p:txBody>
      </p:sp>
      <p:sp>
        <p:nvSpPr>
          <p:cNvPr id="10" name="文本占位符 9"/>
          <p:cNvSpPr>
            <a:spLocks noGrp="1"/>
          </p:cNvSpPr>
          <p:nvPr>
            <p:ph type="body" idx="16389"/>
            <p:custDataLst>
              <p:tags r:id="rId11"/>
            </p:custDataLst>
          </p:nvPr>
        </p:nvSpPr>
        <p:spPr/>
        <p:txBody>
          <a:bodyPr>
            <a:normAutofit/>
          </a:bodyPr>
          <a:p>
            <a:r>
              <a:rPr lang="zh-CN" altLang="en-US"/>
              <a:t>Top abs-diff pairs reveal outlet-specific phraseology to inspect (visuals and CSV saved for detailed review)</a:t>
            </a:r>
            <a:endParaRPr lang="zh-CN" altLang="en-US"/>
          </a:p>
        </p:txBody>
      </p:sp>
    </p:spTree>
    <p:custDataLst>
      <p:tags r:id="rId1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a:t>Word frequency &amp; complexity (xinlangnews example)</a:t>
            </a:r>
            <a:endParaRPr lang="zh-CN" altLang="en-US"/>
          </a:p>
        </p:txBody>
      </p:sp>
      <p:pic>
        <p:nvPicPr>
          <p:cNvPr id="8" name="内容占位符 7" descr="/data/temp/c6bc604c-92ab-40f3-a80c-5ee29ff860c6/a694ae7b-d811-11f0-ad20-b61ab1f2b7a0.PNGa694ae7b-d811-11f0-ad20-b61ab1f2b7a0"/>
          <p:cNvPicPr>
            <a:picLocks noChangeAspect="1"/>
          </p:cNvPicPr>
          <p:nvPr>
            <p:ph idx="16387"/>
            <p:custDataLst>
              <p:tags r:id="rId2"/>
            </p:custDataLst>
          </p:nvPr>
        </p:nvPicPr>
        <p:blipFill>
          <a:blip r:embed="rId3"/>
          <a:srcRect t="-3830" b="-3830"/>
          <a:stretch>
            <a:fillRect/>
          </a:stretch>
        </p:blipFill>
        <p:spPr>
          <a:xfrm>
            <a:off x="6096000" y="1225550"/>
            <a:ext cx="5832475" cy="5022850"/>
          </a:xfrm>
          <a:prstGeom prst="rect">
            <a:avLst/>
          </a:prstGeom>
          <a:solidFill>
            <a:schemeClr val="accent1">
              <a:lumMod val="20000"/>
              <a:lumOff val="80000"/>
            </a:schemeClr>
          </a:solidFill>
        </p:spPr>
      </p:pic>
      <p:sp>
        <p:nvSpPr>
          <p:cNvPr id="4" name="装饰  2"/>
          <p:cNvSpPr>
            <a:spLocks noGrp="1"/>
          </p:cNvSpPr>
          <p:nvPr>
            <p:ph type="body" idx="16388"/>
            <p:custDataLst>
              <p:tags r:id="rId4"/>
            </p:custDataLst>
          </p:nvPr>
        </p:nvSpPr>
        <p:spPr>
          <a:xfrm>
            <a:off x="420370" y="1225550"/>
            <a:ext cx="5675630" cy="5022850"/>
          </a:xfrm>
        </p:spPr>
        <p:txBody>
          <a:bodyPr/>
          <a:p>
            <a:r>
              <a:rPr lang="zh-CN" altLang="en-US"/>
              <a:t> </a:t>
            </a:r>
            <a:endParaRPr lang="zh-CN" altLang="en-US"/>
          </a:p>
        </p:txBody>
      </p:sp>
      <p:sp>
        <p:nvSpPr>
          <p:cNvPr id="5" name="文本占位符 4"/>
          <p:cNvSpPr>
            <a:spLocks noGrp="1"/>
          </p:cNvSpPr>
          <p:nvPr>
            <p:ph type="body" idx="16386"/>
            <p:custDataLst>
              <p:tags r:id="rId5"/>
            </p:custDataLst>
          </p:nvPr>
        </p:nvSpPr>
        <p:spPr>
          <a:xfrm>
            <a:off x="871855" y="1874520"/>
            <a:ext cx="4572000" cy="3352800"/>
          </a:xfrm>
        </p:spPr>
        <p:txBody>
          <a:bodyPr>
            <a:normAutofit fontScale="90000" lnSpcReduction="10000"/>
          </a:bodyPr>
          <a:p>
            <a:pPr>
              <a:spcBef>
                <a:spcPct val="45000"/>
              </a:spcBef>
              <a:spcAft>
                <a:spcPct val="45000"/>
              </a:spcAft>
            </a:pPr>
            <a:r>
              <a:rPr lang="en-US" altLang="zh-CN"/>
              <a:t>ChinaNews: frequent strong pairs reflect broad news topicality (</a:t>
            </a:r>
            <a:r>
              <a:rPr lang="zh-CN" altLang="en-US"/>
              <a:t>军事</a:t>
            </a:r>
            <a:r>
              <a:rPr lang="en-US" altLang="zh-CN"/>
              <a:t>/</a:t>
            </a:r>
            <a:r>
              <a:rPr lang="zh-CN" altLang="en-US"/>
              <a:t>热点</a:t>
            </a:r>
            <a:r>
              <a:rPr lang="en-US" altLang="zh-CN"/>
              <a:t>/</a:t>
            </a:r>
            <a:r>
              <a:rPr lang="zh-CN" altLang="en-US"/>
              <a:t>体育</a:t>
            </a:r>
            <a:r>
              <a:rPr lang="en-US" altLang="zh-CN"/>
              <a:t>/</a:t>
            </a:r>
            <a:r>
              <a:rPr lang="zh-CN" altLang="en-US"/>
              <a:t>世界</a:t>
            </a:r>
            <a:r>
              <a:rPr lang="en-US" altLang="zh-CN"/>
              <a:t>/</a:t>
            </a:r>
            <a:r>
              <a:rPr lang="zh-CN" altLang="en-US"/>
              <a:t>国际</a:t>
            </a:r>
            <a:r>
              <a:rPr lang="en-US" altLang="zh-CN"/>
              <a:t>). High-PMI pairs include formal fixed expressions and journalistic terms, suggesting tighter collocational patterns.</a:t>
            </a:r>
            <a:endParaRPr lang="en-US" altLang="zh-CN"/>
          </a:p>
          <a:p>
            <a:pPr>
              <a:spcBef>
                <a:spcPct val="45000"/>
              </a:spcBef>
              <a:spcAft>
                <a:spcPct val="45000"/>
              </a:spcAft>
            </a:pPr>
            <a:r>
              <a:rPr lang="en-US" altLang="zh-CN"/>
              <a:t>Sina News: strong economic/market collocations (</a:t>
            </a:r>
            <a:r>
              <a:rPr lang="zh-CN" altLang="en-US"/>
              <a:t>投资</a:t>
            </a:r>
            <a:r>
              <a:rPr lang="en-US" altLang="zh-CN"/>
              <a:t>/</a:t>
            </a:r>
            <a:r>
              <a:rPr lang="zh-CN" altLang="en-US"/>
              <a:t>公司</a:t>
            </a:r>
            <a:r>
              <a:rPr lang="en-US" altLang="zh-CN"/>
              <a:t>/</a:t>
            </a:r>
            <a:r>
              <a:rPr lang="zh-CN" altLang="en-US"/>
              <a:t>市场</a:t>
            </a:r>
            <a:r>
              <a:rPr lang="en-US" altLang="zh-CN"/>
              <a:t>/</a:t>
            </a:r>
            <a:r>
              <a:rPr lang="zh-CN" altLang="en-US"/>
              <a:t>基金</a:t>
            </a:r>
            <a:r>
              <a:rPr lang="en-US" altLang="zh-CN"/>
              <a:t>/</a:t>
            </a:r>
            <a:r>
              <a:rPr lang="zh-CN" altLang="en-US"/>
              <a:t>月日</a:t>
            </a:r>
            <a:r>
              <a:rPr lang="en-US" altLang="zh-CN"/>
              <a:t>) and tech themes (AI</a:t>
            </a:r>
            <a:r>
              <a:rPr lang="zh-CN" altLang="en-US"/>
              <a:t>、科技、证券</a:t>
            </a:r>
            <a:r>
              <a:rPr lang="en-US" altLang="zh-CN"/>
              <a:t>). Word frequency analysis corroborates the topical lean.</a:t>
            </a:r>
            <a:endParaRPr lang="en-US" altLang="zh-CN"/>
          </a:p>
          <a:p>
            <a:pPr>
              <a:spcBef>
                <a:spcPct val="45000"/>
              </a:spcBef>
              <a:spcAft>
                <a:spcPct val="45000"/>
              </a:spcAft>
            </a:pPr>
            <a:r>
              <a:rPr lang="en-US" altLang="zh-CN"/>
              <a:t>Complexity histograms: lexical richness and average word length distributions indicate stylistic variability across articles.</a:t>
            </a:r>
            <a:endParaRPr lang="en-US" altLang="zh-CN"/>
          </a:p>
        </p:txBody>
      </p:sp>
    </p:spTree>
    <p:custDataLst>
      <p:tags r:id="rId6"/>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p:nvPr/>
        </p:nvPicPr>
        <p:blipFill>
          <a:blip r:embed="rId1"/>
          <a:stretch>
            <a:fillRect/>
          </a:stretch>
        </p:blipFill>
        <p:spPr>
          <a:xfrm>
            <a:off x="487680" y="1221105"/>
            <a:ext cx="11216005" cy="4615815"/>
          </a:xfrm>
          <a:prstGeom prst="rect">
            <a:avLst/>
          </a:prstGeom>
        </p:spPr>
      </p:pic>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524510" y="356235"/>
            <a:ext cx="10972800" cy="1781175"/>
          </a:xfrm>
        </p:spPr>
        <p:txBody>
          <a:bodyPr>
            <a:normAutofit/>
          </a:bodyPr>
          <a:p>
            <a:r>
              <a:rPr lang="en-US" altLang="zh-CN" sz="2220"/>
              <a:t>Document mutual information:</a:t>
            </a:r>
            <a:br>
              <a:rPr lang="en-US" altLang="zh-CN" sz="1800"/>
            </a:br>
            <a:r>
              <a:rPr lang="en-US" altLang="zh-CN" sz="1800"/>
              <a:t>Vocabulary size ~3.4k; valid documents ~968 (xinlangnews); MI range [0, 0.693147]; average ~0.454; median ~0.456.</a:t>
            </a:r>
            <a:br>
              <a:rPr lang="en-US" altLang="zh-CN" sz="1800"/>
            </a:br>
            <a:r>
              <a:rPr lang="en-US" altLang="zh-CN" sz="1800"/>
              <a:t>Insight: Many article pairs exhibit moderate-to-high similarity, reflecting common themes; top MI pairs (titles printed) indicate highly aligned content.</a:t>
            </a:r>
            <a:endParaRPr lang="en-US" altLang="zh-CN" sz="1800"/>
          </a:p>
        </p:txBody>
      </p:sp>
      <p:pic>
        <p:nvPicPr>
          <p:cNvPr id="7" name="图片 6"/>
          <p:cNvPicPr/>
          <p:nvPr/>
        </p:nvPicPr>
        <p:blipFill>
          <a:blip r:embed="rId2"/>
          <a:stretch>
            <a:fillRect/>
          </a:stretch>
        </p:blipFill>
        <p:spPr>
          <a:xfrm>
            <a:off x="357505" y="2485390"/>
            <a:ext cx="11476990" cy="379603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zh-CN" altLang="en-US"/>
              <a:t>Motivation &amp; Team Background</a:t>
            </a:r>
            <a:endParaRPr lang="zh-CN" altLang="en-US"/>
          </a:p>
        </p:txBody>
      </p:sp>
      <p:sp>
        <p:nvSpPr>
          <p:cNvPr id="3" name="Text Placeholder 2"/>
          <p:cNvSpPr>
            <a:spLocks noGrp="1"/>
          </p:cNvSpPr>
          <p:nvPr>
            <p:ph type="body" idx="16389"/>
            <p:custDataLst>
              <p:tags r:id="rId2"/>
            </p:custDataLst>
          </p:nvPr>
        </p:nvSpPr>
        <p:spPr/>
        <p:txBody>
          <a:bodyPr/>
          <a:p>
            <a:r>
              <a:rPr lang="en-US" altLang="en-US"/>
              <a:t>02</a:t>
            </a:r>
            <a:endParaRPr lang="en-US" altLang="en-US"/>
          </a:p>
        </p:txBody>
      </p:sp>
    </p:spTree>
    <p:custDataLst>
      <p:tags r:id="rId3"/>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zh-CN" altLang="en-US"/>
              <a:t>Conclusion &amp; Reflection</a:t>
            </a:r>
            <a:endParaRPr lang="zh-CN" altLang="en-US"/>
          </a:p>
        </p:txBody>
      </p:sp>
      <p:sp>
        <p:nvSpPr>
          <p:cNvPr id="3" name="Text Placeholder 2"/>
          <p:cNvSpPr>
            <a:spLocks noGrp="1"/>
          </p:cNvSpPr>
          <p:nvPr>
            <p:ph type="body" idx="16389"/>
            <p:custDataLst>
              <p:tags r:id="rId2"/>
            </p:custDataLst>
          </p:nvPr>
        </p:nvSpPr>
        <p:spPr/>
        <p:txBody>
          <a:bodyPr/>
          <a:p>
            <a:r>
              <a:rPr lang="en-US" altLang="en-US"/>
              <a:t>10</a:t>
            </a:r>
            <a:endParaRPr lang="en-US" altLang="en-US"/>
          </a:p>
        </p:txBody>
      </p:sp>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Key findings</a:t>
            </a:r>
            <a:endParaRPr lang="zh-CN" altLang="en-US"/>
          </a:p>
        </p:txBody>
      </p:sp>
      <p:sp>
        <p:nvSpPr>
          <p:cNvPr id="4" name="装饰  2"/>
          <p:cNvSpPr>
            <a:spLocks noGrp="1"/>
          </p:cNvSpPr>
          <p:nvPr>
            <p:ph type="body" idx="16395"/>
            <p:custDataLst>
              <p:tags r:id="rId2"/>
            </p:custDataLst>
          </p:nvPr>
        </p:nvSpPr>
        <p:spPr/>
        <p:txBody>
          <a:bodyPr/>
          <a:p>
            <a:r>
              <a:rPr lang="zh-CN" altLang="en-US"/>
              <a:t> </a:t>
            </a:r>
            <a:endParaRPr lang="zh-CN" altLang="en-US"/>
          </a:p>
        </p:txBody>
      </p:sp>
      <p:pic>
        <p:nvPicPr>
          <p:cNvPr id="19" name="图片占位符 18"/>
          <p:cNvPicPr/>
          <p:nvPr>
            <p:ph type="pic" idx="16396"/>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3987800" y="1143000"/>
            <a:ext cx="914400" cy="914400"/>
          </a:xfrm>
          <a:prstGeom prst="rect">
            <a:avLst/>
          </a:prstGeom>
        </p:spPr>
      </p:pic>
      <p:sp>
        <p:nvSpPr>
          <p:cNvPr id="7" name="文本占位符 6"/>
          <p:cNvSpPr>
            <a:spLocks noGrp="1"/>
          </p:cNvSpPr>
          <p:nvPr>
            <p:ph type="body" idx="16388"/>
            <p:custDataLst>
              <p:tags r:id="rId6"/>
            </p:custDataLst>
          </p:nvPr>
        </p:nvSpPr>
        <p:spPr>
          <a:xfrm>
            <a:off x="5156200" y="1182370"/>
            <a:ext cx="6019800" cy="609600"/>
          </a:xfrm>
        </p:spPr>
        <p:txBody>
          <a:bodyPr>
            <a:noAutofit/>
          </a:bodyPr>
          <a:p>
            <a:r>
              <a:rPr lang="zh-CN" altLang="en-US" sz="1800"/>
              <a:t>A fully reproducible, interpretable pipeline transforms raw web news into transparent metrics and rich visuals</a:t>
            </a:r>
            <a:endParaRPr lang="zh-CN" altLang="en-US" sz="1800"/>
          </a:p>
        </p:txBody>
      </p:sp>
      <p:pic>
        <p:nvPicPr>
          <p:cNvPr id="17" name="图片占位符 16"/>
          <p:cNvPicPr/>
          <p:nvPr>
            <p:ph type="pic" idx="16397"/>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3987800" y="2362200"/>
            <a:ext cx="914400" cy="914400"/>
          </a:xfrm>
          <a:prstGeom prst="rect">
            <a:avLst/>
          </a:prstGeom>
        </p:spPr>
      </p:pic>
      <p:sp>
        <p:nvSpPr>
          <p:cNvPr id="10" name="文本占位符 9"/>
          <p:cNvSpPr>
            <a:spLocks noGrp="1"/>
          </p:cNvSpPr>
          <p:nvPr>
            <p:ph type="body" idx="16390"/>
            <p:custDataLst>
              <p:tags r:id="rId10"/>
            </p:custDataLst>
          </p:nvPr>
        </p:nvSpPr>
        <p:spPr>
          <a:xfrm>
            <a:off x="5113655" y="2362200"/>
            <a:ext cx="6019800" cy="609600"/>
          </a:xfrm>
        </p:spPr>
        <p:txBody>
          <a:bodyPr>
            <a:noAutofit/>
          </a:bodyPr>
          <a:p>
            <a:r>
              <a:rPr lang="zh-CN" altLang="en-US" sz="1800"/>
              <a:t>Clear collocational structures emerge in both sources; top PMI pairs are fixed expressions or formal terms typical of Chinese news</a:t>
            </a:r>
            <a:endParaRPr lang="zh-CN" altLang="en-US" sz="1800"/>
          </a:p>
        </p:txBody>
      </p:sp>
      <p:pic>
        <p:nvPicPr>
          <p:cNvPr id="18" name="图片占位符 17"/>
          <p:cNvPicPr/>
          <p:nvPr>
            <p:ph type="pic" idx="16398"/>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3987800" y="3581400"/>
            <a:ext cx="914400" cy="914400"/>
          </a:xfrm>
          <a:prstGeom prst="rect">
            <a:avLst/>
          </a:prstGeom>
        </p:spPr>
      </p:pic>
      <p:sp>
        <p:nvSpPr>
          <p:cNvPr id="13" name="文本占位符 12"/>
          <p:cNvSpPr>
            <a:spLocks noGrp="1"/>
          </p:cNvSpPr>
          <p:nvPr>
            <p:ph type="body" idx="16392"/>
            <p:custDataLst>
              <p:tags r:id="rId14"/>
            </p:custDataLst>
          </p:nvPr>
        </p:nvSpPr>
        <p:spPr>
          <a:xfrm>
            <a:off x="5113655" y="3581400"/>
            <a:ext cx="6019800" cy="609600"/>
          </a:xfrm>
        </p:spPr>
        <p:txBody>
          <a:bodyPr>
            <a:noAutofit/>
          </a:bodyPr>
          <a:p>
            <a:r>
              <a:rPr lang="zh-CN" altLang="en-US" sz="1700"/>
              <a:t>Cross-source contrasts (ChinaNews vs. Sina) reflect editorial focus—national/international vs. market/tech—supported by co-occurrence, PMI, and frequency analyses</a:t>
            </a:r>
            <a:endParaRPr lang="zh-CN" altLang="en-US" sz="1700"/>
          </a:p>
        </p:txBody>
      </p:sp>
      <p:pic>
        <p:nvPicPr>
          <p:cNvPr id="20" name="图片占位符 19"/>
          <p:cNvPicPr/>
          <p:nvPr>
            <p:ph type="pic" idx="16399"/>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3987800" y="4800600"/>
            <a:ext cx="914400" cy="914400"/>
          </a:xfrm>
          <a:prstGeom prst="rect">
            <a:avLst/>
          </a:prstGeom>
        </p:spPr>
      </p:pic>
      <p:sp>
        <p:nvSpPr>
          <p:cNvPr id="16" name="文本占位符 15"/>
          <p:cNvSpPr>
            <a:spLocks noGrp="1"/>
          </p:cNvSpPr>
          <p:nvPr>
            <p:ph type="body" idx="16394"/>
            <p:custDataLst>
              <p:tags r:id="rId18"/>
            </p:custDataLst>
          </p:nvPr>
        </p:nvSpPr>
        <p:spPr>
          <a:xfrm>
            <a:off x="5156200" y="4800600"/>
            <a:ext cx="6019800" cy="609600"/>
          </a:xfrm>
        </p:spPr>
        <p:txBody>
          <a:bodyPr>
            <a:noAutofit/>
          </a:bodyPr>
          <a:p>
            <a:r>
              <a:rPr lang="zh-CN" altLang="en-US" sz="1800"/>
              <a:t>Document MI reveals clusters of similar articles, suggesting topical grouping potential</a:t>
            </a:r>
            <a:endParaRPr lang="zh-CN" altLang="en-US" sz="1800"/>
          </a:p>
        </p:txBody>
      </p:sp>
      <p:pic>
        <p:nvPicPr>
          <p:cNvPr id="21" name="图片 20"/>
          <p:cNvPicPr/>
          <p:nvPr/>
        </p:nvPicPr>
        <p:blipFill>
          <a:blip r:embed="rId19"/>
          <a:stretch>
            <a:fillRect/>
          </a:stretch>
        </p:blipFill>
        <p:spPr>
          <a:xfrm>
            <a:off x="659130" y="2814955"/>
            <a:ext cx="2057400" cy="2766060"/>
          </a:xfrm>
          <a:prstGeom prst="rect">
            <a:avLst/>
          </a:prstGeom>
        </p:spPr>
      </p:pic>
    </p:spTree>
    <p:custDataLst>
      <p:tags r:id="rId20"/>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Limitations</a:t>
            </a:r>
            <a:endParaRPr lang="zh-CN" altLang="en-US"/>
          </a:p>
        </p:txBody>
      </p:sp>
      <p:sp>
        <p:nvSpPr>
          <p:cNvPr id="3" name="装饰  1"/>
          <p:cNvSpPr>
            <a:spLocks noGrp="1"/>
          </p:cNvSpPr>
          <p:nvPr>
            <p:ph type="body" idx="16395"/>
            <p:custDataLst>
              <p:tags r:id="rId2"/>
            </p:custDataLst>
          </p:nvPr>
        </p:nvSpPr>
        <p:spPr/>
        <p:txBody>
          <a:bodyPr/>
          <a:p>
            <a:r>
              <a:rPr lang="zh-CN" altLang="en-US"/>
              <a:t> </a:t>
            </a:r>
            <a:endParaRPr lang="zh-CN" altLang="en-US"/>
          </a:p>
        </p:txBody>
      </p:sp>
      <p:sp>
        <p:nvSpPr>
          <p:cNvPr id="4" name="文本占位符 3"/>
          <p:cNvSpPr>
            <a:spLocks noGrp="1"/>
          </p:cNvSpPr>
          <p:nvPr>
            <p:ph type="body" idx="16388"/>
            <p:custDataLst>
              <p:tags r:id="rId3"/>
            </p:custDataLst>
          </p:nvPr>
        </p:nvSpPr>
        <p:spPr/>
        <p:txBody>
          <a:bodyPr/>
          <a:p>
            <a:r>
              <a:rPr lang="zh-CN" altLang="en-US"/>
              <a:t>01</a:t>
            </a:r>
            <a:endParaRPr lang="zh-CN" altLang="en-US"/>
          </a:p>
        </p:txBody>
      </p:sp>
      <p:sp>
        <p:nvSpPr>
          <p:cNvPr id="5" name="文本占位符 4"/>
          <p:cNvSpPr>
            <a:spLocks noGrp="1"/>
          </p:cNvSpPr>
          <p:nvPr>
            <p:ph type="body" idx="16386"/>
            <p:custDataLst>
              <p:tags r:id="rId4"/>
            </p:custDataLst>
          </p:nvPr>
        </p:nvSpPr>
        <p:spPr/>
        <p:txBody>
          <a:bodyPr>
            <a:normAutofit/>
          </a:bodyPr>
          <a:p>
            <a:r>
              <a:rPr lang="zh-CN" altLang="en-US"/>
              <a:t>PMI limitations and issues</a:t>
            </a:r>
            <a:endParaRPr lang="zh-CN" altLang="en-US"/>
          </a:p>
        </p:txBody>
      </p:sp>
      <p:sp>
        <p:nvSpPr>
          <p:cNvPr id="6" name="文本占位符 5"/>
          <p:cNvSpPr>
            <a:spLocks noGrp="1"/>
          </p:cNvSpPr>
          <p:nvPr>
            <p:ph type="body" idx="16387"/>
            <p:custDataLst>
              <p:tags r:id="rId5"/>
            </p:custDataLst>
          </p:nvPr>
        </p:nvSpPr>
        <p:spPr/>
        <p:txBody>
          <a:bodyPr>
            <a:normAutofit/>
          </a:bodyPr>
          <a:p>
            <a:r>
              <a:rPr lang="zh-CN" altLang="en-US"/>
              <a:t>Adjacent-character PMI misses longer multi-character phrases or named entities; segmentation quality affects word-level stats</a:t>
            </a:r>
            <a:endParaRPr lang="zh-CN" altLang="en-US"/>
          </a:p>
        </p:txBody>
      </p:sp>
      <p:sp>
        <p:nvSpPr>
          <p:cNvPr id="7" name="装饰  5"/>
          <p:cNvSpPr>
            <a:spLocks noGrp="1"/>
          </p:cNvSpPr>
          <p:nvPr>
            <p:ph type="body" idx="16396"/>
            <p:custDataLst>
              <p:tags r:id="rId6"/>
            </p:custDataLst>
          </p:nvPr>
        </p:nvSpPr>
        <p:spPr/>
        <p:txBody>
          <a:bodyPr/>
          <a:p>
            <a:r>
              <a:rPr lang="zh-CN" altLang="en-US"/>
              <a:t> </a:t>
            </a:r>
            <a:endParaRPr lang="zh-CN" altLang="en-US"/>
          </a:p>
        </p:txBody>
      </p:sp>
      <p:sp>
        <p:nvSpPr>
          <p:cNvPr id="8" name="文本占位符 7"/>
          <p:cNvSpPr>
            <a:spLocks noGrp="1"/>
          </p:cNvSpPr>
          <p:nvPr>
            <p:ph type="body" idx="16391"/>
            <p:custDataLst>
              <p:tags r:id="rId7"/>
            </p:custDataLst>
          </p:nvPr>
        </p:nvSpPr>
        <p:spPr/>
        <p:txBody>
          <a:bodyPr/>
          <a:p>
            <a:r>
              <a:rPr lang="zh-CN" altLang="en-US"/>
              <a:t>02</a:t>
            </a:r>
            <a:endParaRPr lang="zh-CN" altLang="en-US"/>
          </a:p>
        </p:txBody>
      </p:sp>
      <p:sp>
        <p:nvSpPr>
          <p:cNvPr id="9" name="文本占位符 8"/>
          <p:cNvSpPr>
            <a:spLocks noGrp="1"/>
          </p:cNvSpPr>
          <p:nvPr>
            <p:ph type="body" idx="16389"/>
            <p:custDataLst>
              <p:tags r:id="rId8"/>
            </p:custDataLst>
          </p:nvPr>
        </p:nvSpPr>
        <p:spPr/>
        <p:txBody>
          <a:bodyPr>
            <a:normAutofit/>
          </a:bodyPr>
          <a:p>
            <a:r>
              <a:rPr lang="zh-CN" altLang="en-US"/>
              <a:t>How handle web scraping issues</a:t>
            </a:r>
            <a:endParaRPr lang="zh-CN" altLang="en-US"/>
          </a:p>
        </p:txBody>
      </p:sp>
      <p:sp>
        <p:nvSpPr>
          <p:cNvPr id="10" name="文本占位符 9"/>
          <p:cNvSpPr>
            <a:spLocks noGrp="1"/>
          </p:cNvSpPr>
          <p:nvPr>
            <p:ph type="body" idx="16390"/>
            <p:custDataLst>
              <p:tags r:id="rId9"/>
            </p:custDataLst>
          </p:nvPr>
        </p:nvSpPr>
        <p:spPr/>
        <p:txBody>
          <a:bodyPr>
            <a:normAutofit/>
          </a:bodyPr>
          <a:p>
            <a:r>
              <a:rPr lang="zh-CN" altLang="en-US"/>
              <a:t>Web layout changes can disrupt scraping; anti-bot measures necessitate careful throttling and retries</a:t>
            </a:r>
            <a:endParaRPr lang="zh-CN" altLang="en-US"/>
          </a:p>
        </p:txBody>
      </p:sp>
      <p:sp>
        <p:nvSpPr>
          <p:cNvPr id="11" name="装饰  9"/>
          <p:cNvSpPr>
            <a:spLocks noGrp="1"/>
          </p:cNvSpPr>
          <p:nvPr>
            <p:ph type="body" idx="16397"/>
            <p:custDataLst>
              <p:tags r:id="rId10"/>
            </p:custDataLst>
          </p:nvPr>
        </p:nvSpPr>
        <p:spPr/>
        <p:txBody>
          <a:bodyPr/>
          <a:p>
            <a:r>
              <a:rPr lang="zh-CN" altLang="en-US"/>
              <a:t> </a:t>
            </a:r>
            <a:endParaRPr lang="zh-CN" altLang="en-US"/>
          </a:p>
        </p:txBody>
      </p:sp>
      <p:sp>
        <p:nvSpPr>
          <p:cNvPr id="12" name="文本占位符 11"/>
          <p:cNvSpPr>
            <a:spLocks noGrp="1"/>
          </p:cNvSpPr>
          <p:nvPr>
            <p:ph type="body" idx="16394"/>
            <p:custDataLst>
              <p:tags r:id="rId11"/>
            </p:custDataLst>
          </p:nvPr>
        </p:nvSpPr>
        <p:spPr/>
        <p:txBody>
          <a:bodyPr/>
          <a:p>
            <a:r>
              <a:rPr lang="zh-CN" altLang="en-US"/>
              <a:t>03</a:t>
            </a:r>
            <a:endParaRPr lang="zh-CN" altLang="en-US"/>
          </a:p>
        </p:txBody>
      </p:sp>
      <p:sp>
        <p:nvSpPr>
          <p:cNvPr id="13" name="文本占位符 12"/>
          <p:cNvSpPr>
            <a:spLocks noGrp="1"/>
          </p:cNvSpPr>
          <p:nvPr>
            <p:ph type="body" idx="16392"/>
            <p:custDataLst>
              <p:tags r:id="rId12"/>
            </p:custDataLst>
          </p:nvPr>
        </p:nvSpPr>
        <p:spPr/>
        <p:txBody>
          <a:bodyPr>
            <a:normAutofit/>
          </a:bodyPr>
          <a:p>
            <a:r>
              <a:rPr lang="zh-CN" altLang="en-US"/>
              <a:t>Topic context modeling</a:t>
            </a:r>
            <a:endParaRPr lang="zh-CN" altLang="en-US"/>
          </a:p>
        </p:txBody>
      </p:sp>
      <p:sp>
        <p:nvSpPr>
          <p:cNvPr id="14" name="文本占位符 13"/>
          <p:cNvSpPr>
            <a:spLocks noGrp="1"/>
          </p:cNvSpPr>
          <p:nvPr>
            <p:ph type="body" idx="16393"/>
            <p:custDataLst>
              <p:tags r:id="rId13"/>
            </p:custDataLst>
          </p:nvPr>
        </p:nvSpPr>
        <p:spPr/>
        <p:txBody>
          <a:bodyPr>
            <a:normAutofit/>
          </a:bodyPr>
          <a:p>
            <a:r>
              <a:rPr lang="zh-CN" altLang="en-US"/>
              <a:t>Topic context is partially captured at character level; sentence/paragraph structure not explicitly modeled</a:t>
            </a:r>
            <a:endParaRPr lang="zh-CN" altLang="en-US"/>
          </a:p>
        </p:txBody>
      </p:sp>
    </p:spTree>
    <p:custDataLst>
      <p:tags r:id="rId14"/>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Reflection (team learning)</a:t>
            </a:r>
            <a:endParaRPr lang="zh-CN" altLang="en-US"/>
          </a:p>
        </p:txBody>
      </p:sp>
      <p:sp>
        <p:nvSpPr>
          <p:cNvPr id="3" name="文本占位符 2"/>
          <p:cNvSpPr>
            <a:spLocks noGrp="1"/>
          </p:cNvSpPr>
          <p:nvPr>
            <p:ph type="body" idx="16388"/>
            <p:custDataLst>
              <p:tags r:id="rId2"/>
            </p:custDataLst>
          </p:nvPr>
        </p:nvSpPr>
        <p:spPr/>
        <p:txBody>
          <a:bodyPr/>
          <a:p>
            <a:r>
              <a:rPr lang="zh-CN" altLang="en-US"/>
              <a:t>01</a:t>
            </a:r>
            <a:endParaRPr lang="zh-CN" altLang="en-US"/>
          </a:p>
        </p:txBody>
      </p:sp>
      <p:sp>
        <p:nvSpPr>
          <p:cNvPr id="4" name="文本占位符 3"/>
          <p:cNvSpPr>
            <a:spLocks noGrp="1"/>
          </p:cNvSpPr>
          <p:nvPr>
            <p:ph type="body" idx="16386"/>
            <p:custDataLst>
              <p:tags r:id="rId3"/>
            </p:custDataLst>
          </p:nvPr>
        </p:nvSpPr>
        <p:spPr/>
        <p:txBody>
          <a:bodyPr>
            <a:normAutofit/>
          </a:bodyPr>
          <a:p>
            <a:r>
              <a:rPr lang="zh-CN" altLang="en-US"/>
              <a:t>Why improve workflow</a:t>
            </a:r>
            <a:endParaRPr lang="zh-CN" altLang="en-US"/>
          </a:p>
        </p:txBody>
      </p:sp>
      <p:sp>
        <p:nvSpPr>
          <p:cNvPr id="5" name="文本占位符 4"/>
          <p:cNvSpPr>
            <a:spLocks noGrp="1"/>
          </p:cNvSpPr>
          <p:nvPr>
            <p:ph type="body" idx="16387"/>
            <p:custDataLst>
              <p:tags r:id="rId4"/>
            </p:custDataLst>
          </p:nvPr>
        </p:nvSpPr>
        <p:spPr/>
        <p:txBody>
          <a:bodyPr>
            <a:normAutofit/>
          </a:bodyPr>
          <a:p>
            <a:r>
              <a:rPr lang="zh-CN" altLang="en-US"/>
              <a:t>Building an end-to-end, code-driven workflow improves reproducibility and interpretability; cleaning decisions materially affect downstream metrics</a:t>
            </a:r>
            <a:endParaRPr lang="zh-CN" altLang="en-US"/>
          </a:p>
        </p:txBody>
      </p:sp>
      <p:sp>
        <p:nvSpPr>
          <p:cNvPr id="6" name="文本占位符 5"/>
          <p:cNvSpPr>
            <a:spLocks noGrp="1"/>
          </p:cNvSpPr>
          <p:nvPr>
            <p:ph type="body" idx="16391"/>
            <p:custDataLst>
              <p:tags r:id="rId5"/>
            </p:custDataLst>
          </p:nvPr>
        </p:nvSpPr>
        <p:spPr/>
        <p:txBody>
          <a:bodyPr/>
          <a:p>
            <a:r>
              <a:rPr lang="zh-CN" altLang="en-US"/>
              <a:t>02</a:t>
            </a:r>
            <a:endParaRPr lang="zh-CN" altLang="en-US"/>
          </a:p>
        </p:txBody>
      </p:sp>
      <p:sp>
        <p:nvSpPr>
          <p:cNvPr id="7" name="文本占位符 6"/>
          <p:cNvSpPr>
            <a:spLocks noGrp="1"/>
          </p:cNvSpPr>
          <p:nvPr>
            <p:ph type="body" idx="16389"/>
            <p:custDataLst>
              <p:tags r:id="rId6"/>
            </p:custDataLst>
          </p:nvPr>
        </p:nvSpPr>
        <p:spPr/>
        <p:txBody>
          <a:bodyPr>
            <a:normAutofit/>
          </a:bodyPr>
          <a:p>
            <a:r>
              <a:rPr lang="zh-CN" altLang="en-US"/>
              <a:t>How visual storytelling helps</a:t>
            </a:r>
            <a:endParaRPr lang="zh-CN" altLang="en-US"/>
          </a:p>
        </p:txBody>
      </p:sp>
      <p:sp>
        <p:nvSpPr>
          <p:cNvPr id="8" name="文本占位符 7"/>
          <p:cNvSpPr>
            <a:spLocks noGrp="1"/>
          </p:cNvSpPr>
          <p:nvPr>
            <p:ph type="body" idx="16390"/>
            <p:custDataLst>
              <p:tags r:id="rId7"/>
            </p:custDataLst>
          </p:nvPr>
        </p:nvSpPr>
        <p:spPr/>
        <p:txBody>
          <a:bodyPr>
            <a:normAutofit/>
          </a:bodyPr>
          <a:p>
            <a:r>
              <a:rPr lang="zh-CN" altLang="en-US"/>
              <a:t>Visual storytelling (heatmaps, network graphs, word clouds) helps communicate complex structures effectively</a:t>
            </a:r>
            <a:endParaRPr lang="zh-CN" altLang="en-US"/>
          </a:p>
        </p:txBody>
      </p:sp>
    </p:spTree>
    <p:custDataLst>
      <p:tags r:id="rId8"/>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Future work</a:t>
            </a:r>
            <a:endParaRPr lang="zh-CN" altLang="en-US"/>
          </a:p>
        </p:txBody>
      </p:sp>
      <p:pic>
        <p:nvPicPr>
          <p:cNvPr id="3" name="图片占位符 2" descr="aa2413db-d811-11f0-b662-a6bc29facb5e"/>
          <p:cNvPicPr>
            <a:picLocks noChangeAspect="1"/>
          </p:cNvPicPr>
          <p:nvPr>
            <p:ph type="pic" idx="16394"/>
            <p:custDataLst>
              <p:tags r:id="rId2"/>
            </p:custDataLst>
          </p:nvPr>
        </p:nvPicPr>
        <p:blipFill>
          <a:blip r:embed="rId3"/>
          <a:srcRect/>
          <a:stretch>
            <a:fillRect/>
          </a:stretch>
        </p:blipFill>
        <p:spPr>
          <a:xfrm>
            <a:off x="609600" y="19304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4" name="文本占位符 3"/>
          <p:cNvSpPr>
            <a:spLocks noGrp="1"/>
          </p:cNvSpPr>
          <p:nvPr>
            <p:ph type="body" idx="16386"/>
            <p:custDataLst>
              <p:tags r:id="rId4"/>
            </p:custDataLst>
          </p:nvPr>
        </p:nvSpPr>
        <p:spPr/>
        <p:txBody>
          <a:bodyPr>
            <a:normAutofit/>
          </a:bodyPr>
          <a:p>
            <a:r>
              <a:rPr lang="zh-CN" altLang="en-US" sz="1900"/>
              <a:t>Collocation analysis methods</a:t>
            </a:r>
            <a:endParaRPr lang="zh-CN" altLang="en-US" sz="1900"/>
          </a:p>
        </p:txBody>
      </p:sp>
      <p:sp>
        <p:nvSpPr>
          <p:cNvPr id="5" name="文本占位符 4"/>
          <p:cNvSpPr>
            <a:spLocks noGrp="1"/>
          </p:cNvSpPr>
          <p:nvPr>
            <p:ph type="body" idx="16387"/>
            <p:custDataLst>
              <p:tags r:id="rId5"/>
            </p:custDataLst>
          </p:nvPr>
        </p:nvSpPr>
        <p:spPr/>
        <p:txBody>
          <a:bodyPr>
            <a:normAutofit/>
          </a:bodyPr>
          <a:p>
            <a:r>
              <a:rPr lang="zh-CN" altLang="en-US"/>
              <a:t>Phrase-level PMI (n-grams) and named-entity-aware collocation analysis</a:t>
            </a:r>
            <a:endParaRPr lang="zh-CN" altLang="en-US"/>
          </a:p>
        </p:txBody>
      </p:sp>
      <p:pic>
        <p:nvPicPr>
          <p:cNvPr id="6" name="图片占位符 5" descr="aa2414ff-d811-11f0-b662-a6bc29facb5e"/>
          <p:cNvPicPr>
            <a:picLocks noChangeAspect="1"/>
          </p:cNvPicPr>
          <p:nvPr>
            <p:ph type="pic" idx="16395"/>
            <p:custDataLst>
              <p:tags r:id="rId6"/>
            </p:custDataLst>
          </p:nvPr>
        </p:nvPicPr>
        <p:blipFill>
          <a:blip r:embed="rId7"/>
          <a:srcRect/>
          <a:stretch>
            <a:fillRect/>
          </a:stretch>
        </p:blipFill>
        <p:spPr>
          <a:xfrm>
            <a:off x="6324600" y="19304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7" name="文本占位符 6"/>
          <p:cNvSpPr>
            <a:spLocks noGrp="1"/>
          </p:cNvSpPr>
          <p:nvPr>
            <p:ph type="body" idx="16388"/>
            <p:custDataLst>
              <p:tags r:id="rId8"/>
            </p:custDataLst>
          </p:nvPr>
        </p:nvSpPr>
        <p:spPr/>
        <p:txBody>
          <a:bodyPr>
            <a:normAutofit/>
          </a:bodyPr>
          <a:p>
            <a:r>
              <a:rPr lang="zh-CN" altLang="en-US" sz="1900"/>
              <a:t>Analyze time trend and topics</a:t>
            </a:r>
            <a:endParaRPr lang="zh-CN" altLang="en-US" sz="1900"/>
          </a:p>
        </p:txBody>
      </p:sp>
      <p:sp>
        <p:nvSpPr>
          <p:cNvPr id="8" name="文本占位符 7"/>
          <p:cNvSpPr>
            <a:spLocks noGrp="1"/>
          </p:cNvSpPr>
          <p:nvPr>
            <p:ph type="body" idx="16389"/>
            <p:custDataLst>
              <p:tags r:id="rId9"/>
            </p:custDataLst>
          </p:nvPr>
        </p:nvSpPr>
        <p:spPr/>
        <p:txBody>
          <a:bodyPr>
            <a:normAutofit/>
          </a:bodyPr>
          <a:p>
            <a:r>
              <a:rPr lang="zh-CN" altLang="en-US"/>
              <a:t>Time-resolved trend analysis (daily/weekly windows) and topic clustering with interpretable features</a:t>
            </a:r>
            <a:endParaRPr lang="zh-CN" altLang="en-US"/>
          </a:p>
        </p:txBody>
      </p:sp>
      <p:pic>
        <p:nvPicPr>
          <p:cNvPr id="9" name="图片占位符 8" descr="aa2410e6-d811-11f0-b662-a6bc29facb5e"/>
          <p:cNvPicPr>
            <a:picLocks noChangeAspect="1"/>
          </p:cNvPicPr>
          <p:nvPr>
            <p:ph type="pic" idx="16396"/>
            <p:custDataLst>
              <p:tags r:id="rId10"/>
            </p:custDataLst>
          </p:nvPr>
        </p:nvPicPr>
        <p:blipFill>
          <a:blip r:embed="rId11"/>
          <a:srcRect/>
          <a:stretch>
            <a:fillRect/>
          </a:stretch>
        </p:blipFill>
        <p:spPr>
          <a:xfrm>
            <a:off x="609600" y="41148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10" name="文本占位符 9"/>
          <p:cNvSpPr>
            <a:spLocks noGrp="1"/>
          </p:cNvSpPr>
          <p:nvPr>
            <p:ph type="body" idx="16390"/>
            <p:custDataLst>
              <p:tags r:id="rId12"/>
            </p:custDataLst>
          </p:nvPr>
        </p:nvSpPr>
        <p:spPr/>
        <p:txBody>
          <a:bodyPr>
            <a:normAutofit fontScale="80000"/>
          </a:bodyPr>
          <a:p>
            <a:r>
              <a:rPr lang="zh-CN" altLang="en-US"/>
              <a:t>Dashboard and sentiment analytics</a:t>
            </a:r>
            <a:endParaRPr lang="zh-CN" altLang="en-US"/>
          </a:p>
        </p:txBody>
      </p:sp>
      <p:sp>
        <p:nvSpPr>
          <p:cNvPr id="11" name="文本占位符 10"/>
          <p:cNvSpPr>
            <a:spLocks noGrp="1"/>
          </p:cNvSpPr>
          <p:nvPr>
            <p:ph type="body" idx="16391"/>
            <p:custDataLst>
              <p:tags r:id="rId13"/>
            </p:custDataLst>
          </p:nvPr>
        </p:nvSpPr>
        <p:spPr/>
        <p:txBody>
          <a:bodyPr>
            <a:normAutofit/>
          </a:bodyPr>
          <a:p>
            <a:r>
              <a:rPr lang="zh-CN" altLang="en-US"/>
              <a:t>Cross-outlet dashboards and more nuanced sentiment/stylistic analytics</a:t>
            </a:r>
            <a:endParaRPr lang="zh-CN" altLang="en-US"/>
          </a:p>
        </p:txBody>
      </p:sp>
      <p:pic>
        <p:nvPicPr>
          <p:cNvPr id="12" name="图片占位符 11" descr="aa2412a3-d811-11f0-b662-a6bc29facb5e"/>
          <p:cNvPicPr>
            <a:picLocks noChangeAspect="1"/>
          </p:cNvPicPr>
          <p:nvPr>
            <p:ph type="pic" idx="16397"/>
            <p:custDataLst>
              <p:tags r:id="rId14"/>
            </p:custDataLst>
          </p:nvPr>
        </p:nvPicPr>
        <p:blipFill>
          <a:blip r:embed="rId15"/>
          <a:srcRect/>
          <a:stretch>
            <a:fillRect/>
          </a:stretch>
        </p:blipFill>
        <p:spPr>
          <a:xfrm>
            <a:off x="6324600" y="41148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13" name="文本占位符 12"/>
          <p:cNvSpPr>
            <a:spLocks noGrp="1"/>
          </p:cNvSpPr>
          <p:nvPr>
            <p:ph type="body" idx="16392"/>
            <p:custDataLst>
              <p:tags r:id="rId16"/>
            </p:custDataLst>
          </p:nvPr>
        </p:nvSpPr>
        <p:spPr/>
        <p:txBody>
          <a:bodyPr>
            <a:normAutofit fontScale="80000"/>
          </a:bodyPr>
          <a:p>
            <a:r>
              <a:rPr lang="zh-CN" altLang="en-US"/>
              <a:t>What are robust scraping features</a:t>
            </a:r>
            <a:endParaRPr lang="zh-CN" altLang="en-US"/>
          </a:p>
        </p:txBody>
      </p:sp>
      <p:sp>
        <p:nvSpPr>
          <p:cNvPr id="14" name="文本占位符 13"/>
          <p:cNvSpPr>
            <a:spLocks noGrp="1"/>
          </p:cNvSpPr>
          <p:nvPr>
            <p:ph type="body" idx="16393"/>
            <p:custDataLst>
              <p:tags r:id="rId17"/>
            </p:custDataLst>
          </p:nvPr>
        </p:nvSpPr>
        <p:spPr/>
        <p:txBody>
          <a:bodyPr>
            <a:normAutofit lnSpcReduction="10000"/>
          </a:bodyPr>
          <a:p>
            <a:r>
              <a:rPr lang="zh-CN" altLang="en-US"/>
              <a:t>Robust scraping orchestration (retry logic, error logs), environment freezing (lockfile), and automated figure generation pipelines</a:t>
            </a:r>
            <a:endParaRPr lang="zh-CN" altLang="en-US"/>
          </a:p>
        </p:txBody>
      </p:sp>
    </p:spTree>
    <p:custDataLst>
      <p:tags r:id="rId18"/>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zh-CN" altLang="en-US"/>
              <a:t>References</a:t>
            </a:r>
            <a:endParaRPr lang="zh-CN" altLang="en-US"/>
          </a:p>
        </p:txBody>
      </p:sp>
      <p:sp>
        <p:nvSpPr>
          <p:cNvPr id="3" name="Text Placeholder 2"/>
          <p:cNvSpPr>
            <a:spLocks noGrp="1"/>
          </p:cNvSpPr>
          <p:nvPr>
            <p:ph type="body" idx="16389"/>
            <p:custDataLst>
              <p:tags r:id="rId2"/>
            </p:custDataLst>
          </p:nvPr>
        </p:nvSpPr>
        <p:spPr/>
        <p:txBody>
          <a:bodyPr/>
          <a:p>
            <a:r>
              <a:rPr lang="en-US" altLang="en-US"/>
              <a:t>11</a:t>
            </a:r>
            <a:endParaRPr lang="en-US" altLang="en-US"/>
          </a:p>
        </p:txBody>
      </p:sp>
    </p:spTree>
    <p:custDataLst>
      <p:tags r:id="rId3"/>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Tools and Libraries</a:t>
            </a:r>
            <a:endParaRPr lang="zh-CN" altLang="en-US"/>
          </a:p>
        </p:txBody>
      </p:sp>
      <p:sp>
        <p:nvSpPr>
          <p:cNvPr id="3" name="装饰  1"/>
          <p:cNvSpPr>
            <a:spLocks noGrp="1"/>
          </p:cNvSpPr>
          <p:nvPr>
            <p:ph type="body" idx="16392"/>
            <p:custDataLst>
              <p:tags r:id="rId2"/>
            </p:custDataLst>
          </p:nvPr>
        </p:nvSpPr>
        <p:spPr/>
        <p:txBody>
          <a:bodyPr/>
          <a:p>
            <a:r>
              <a:rPr lang="zh-CN" altLang="en-US"/>
              <a:t> </a:t>
            </a:r>
            <a:endParaRPr lang="zh-CN" altLang="en-US"/>
          </a:p>
        </p:txBody>
      </p:sp>
      <p:pic>
        <p:nvPicPr>
          <p:cNvPr id="4" name="图片占位符 3" descr="ac2a187f-d811-11f0-ad20-b61ab1f2b7a0"/>
          <p:cNvPicPr>
            <a:picLocks noChangeAspect="1"/>
          </p:cNvPicPr>
          <p:nvPr>
            <p:ph type="pic" idx="16393"/>
            <p:custDataLst>
              <p:tags r:id="rId3"/>
            </p:custDataLst>
          </p:nvPr>
        </p:nvPicPr>
        <p:blipFill>
          <a:blip r:embed="rId4"/>
          <a:srcRect/>
          <a:stretch>
            <a:fillRect/>
          </a:stretch>
        </p:blipFill>
        <p:spPr>
          <a:xfrm>
            <a:off x="609600" y="15240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p:spPr>
      </p:pic>
      <p:sp>
        <p:nvSpPr>
          <p:cNvPr id="5" name="文本占位符 4"/>
          <p:cNvSpPr>
            <a:spLocks noGrp="1"/>
          </p:cNvSpPr>
          <p:nvPr>
            <p:ph type="body" idx="16386"/>
            <p:custDataLst>
              <p:tags r:id="rId5"/>
            </p:custDataLst>
          </p:nvPr>
        </p:nvSpPr>
        <p:spPr/>
        <p:txBody>
          <a:bodyPr>
            <a:normAutofit/>
          </a:bodyPr>
          <a:p>
            <a:r>
              <a:rPr lang="zh-CN" altLang="en-US"/>
              <a:t>NewsSpider (reference project)</a:t>
            </a:r>
            <a:endParaRPr lang="zh-CN" altLang="en-US"/>
          </a:p>
        </p:txBody>
      </p:sp>
      <p:sp>
        <p:nvSpPr>
          <p:cNvPr id="6" name="装饰  4"/>
          <p:cNvSpPr>
            <a:spLocks noGrp="1"/>
          </p:cNvSpPr>
          <p:nvPr>
            <p:ph type="body" idx="16394"/>
            <p:custDataLst>
              <p:tags r:id="rId6"/>
            </p:custDataLst>
          </p:nvPr>
        </p:nvSpPr>
        <p:spPr/>
        <p:txBody>
          <a:bodyPr/>
          <a:p>
            <a:r>
              <a:rPr lang="zh-CN" altLang="en-US"/>
              <a:t> </a:t>
            </a:r>
            <a:endParaRPr lang="zh-CN" altLang="en-US"/>
          </a:p>
        </p:txBody>
      </p:sp>
      <p:pic>
        <p:nvPicPr>
          <p:cNvPr id="7" name="图片占位符 6" descr="ac2a1840-d811-11f0-ad20-b61ab1f2b7a0"/>
          <p:cNvPicPr>
            <a:picLocks noChangeAspect="1"/>
          </p:cNvPicPr>
          <p:nvPr>
            <p:ph type="pic" idx="16395"/>
            <p:custDataLst>
              <p:tags r:id="rId7"/>
            </p:custDataLst>
          </p:nvPr>
        </p:nvPicPr>
        <p:blipFill>
          <a:blip r:embed="rId8"/>
          <a:srcRect/>
          <a:stretch>
            <a:fillRect/>
          </a:stretch>
        </p:blipFill>
        <p:spPr>
          <a:xfrm>
            <a:off x="4318000" y="15240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p:spPr>
      </p:pic>
      <p:sp>
        <p:nvSpPr>
          <p:cNvPr id="8" name="文本占位符 7"/>
          <p:cNvSpPr>
            <a:spLocks noGrp="1"/>
          </p:cNvSpPr>
          <p:nvPr>
            <p:ph type="body" idx="16387"/>
            <p:custDataLst>
              <p:tags r:id="rId9"/>
            </p:custDataLst>
          </p:nvPr>
        </p:nvSpPr>
        <p:spPr/>
        <p:txBody>
          <a:bodyPr>
            <a:normAutofit/>
          </a:bodyPr>
          <a:p>
            <a:r>
              <a:rPr lang="zh-CN" altLang="en-US"/>
              <a:t>jieba: Chinese text segmentation</a:t>
            </a:r>
            <a:endParaRPr lang="zh-CN" altLang="en-US"/>
          </a:p>
        </p:txBody>
      </p:sp>
      <p:sp>
        <p:nvSpPr>
          <p:cNvPr id="9" name="装饰  7"/>
          <p:cNvSpPr>
            <a:spLocks noGrp="1"/>
          </p:cNvSpPr>
          <p:nvPr>
            <p:ph type="body" idx="16396"/>
            <p:custDataLst>
              <p:tags r:id="rId10"/>
            </p:custDataLst>
          </p:nvPr>
        </p:nvSpPr>
        <p:spPr/>
        <p:txBody>
          <a:bodyPr/>
          <a:p>
            <a:r>
              <a:rPr lang="zh-CN" altLang="en-US"/>
              <a:t> </a:t>
            </a:r>
            <a:endParaRPr lang="zh-CN" altLang="en-US"/>
          </a:p>
        </p:txBody>
      </p:sp>
      <p:pic>
        <p:nvPicPr>
          <p:cNvPr id="10" name="图片占位符 9" descr="ac2a13d9-d811-11f0-ad20-b61ab1f2b7a0"/>
          <p:cNvPicPr>
            <a:picLocks noChangeAspect="1"/>
          </p:cNvPicPr>
          <p:nvPr>
            <p:ph type="pic" idx="16397"/>
            <p:custDataLst>
              <p:tags r:id="rId11"/>
            </p:custDataLst>
          </p:nvPr>
        </p:nvPicPr>
        <p:blipFill>
          <a:blip r:embed="rId12"/>
          <a:srcRect l="16667" r="16667"/>
          <a:stretch>
            <a:fillRect/>
          </a:stretch>
        </p:blipFill>
        <p:spPr>
          <a:xfrm>
            <a:off x="8026400" y="15240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p:spPr>
      </p:pic>
      <p:sp>
        <p:nvSpPr>
          <p:cNvPr id="11" name="文本占位符 10"/>
          <p:cNvSpPr>
            <a:spLocks noGrp="1"/>
          </p:cNvSpPr>
          <p:nvPr>
            <p:ph type="body" idx="16388"/>
            <p:custDataLst>
              <p:tags r:id="rId13"/>
            </p:custDataLst>
          </p:nvPr>
        </p:nvSpPr>
        <p:spPr/>
        <p:txBody>
          <a:bodyPr>
            <a:normAutofit/>
          </a:bodyPr>
          <a:p>
            <a:r>
              <a:rPr lang="zh-CN" altLang="en-US"/>
              <a:t>BeautifulSoup</a:t>
            </a:r>
            <a:endParaRPr lang="zh-CN" altLang="en-US"/>
          </a:p>
        </p:txBody>
      </p:sp>
      <p:sp>
        <p:nvSpPr>
          <p:cNvPr id="12" name="装饰  0"/>
          <p:cNvSpPr>
            <a:spLocks noGrp="1"/>
          </p:cNvSpPr>
          <p:nvPr>
            <p:ph type="body" idx="16398"/>
            <p:custDataLst>
              <p:tags r:id="rId14"/>
            </p:custDataLst>
          </p:nvPr>
        </p:nvSpPr>
        <p:spPr/>
        <p:txBody>
          <a:bodyPr/>
          <a:p>
            <a:r>
              <a:rPr lang="zh-CN" altLang="en-US"/>
              <a:t> </a:t>
            </a:r>
            <a:endParaRPr lang="zh-CN" altLang="en-US"/>
          </a:p>
        </p:txBody>
      </p:sp>
      <p:pic>
        <p:nvPicPr>
          <p:cNvPr id="13" name="图片占位符 12" descr="ac2a1359-d811-11f0-ad20-b61ab1f2b7a0"/>
          <p:cNvPicPr>
            <a:picLocks noChangeAspect="1"/>
          </p:cNvPicPr>
          <p:nvPr>
            <p:ph type="pic" idx="16399"/>
            <p:custDataLst>
              <p:tags r:id="rId15"/>
            </p:custDataLst>
          </p:nvPr>
        </p:nvPicPr>
        <p:blipFill>
          <a:blip r:embed="rId16"/>
          <a:srcRect l="20803" r="20803"/>
          <a:stretch>
            <a:fillRect/>
          </a:stretch>
        </p:blipFill>
        <p:spPr>
          <a:xfrm>
            <a:off x="609600" y="39624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p:spPr>
      </p:pic>
      <p:sp>
        <p:nvSpPr>
          <p:cNvPr id="14" name="文本占位符 13"/>
          <p:cNvSpPr>
            <a:spLocks noGrp="1"/>
          </p:cNvSpPr>
          <p:nvPr>
            <p:ph type="body" idx="16389"/>
            <p:custDataLst>
              <p:tags r:id="rId17"/>
            </p:custDataLst>
          </p:nvPr>
        </p:nvSpPr>
        <p:spPr/>
        <p:txBody>
          <a:bodyPr>
            <a:normAutofit/>
          </a:bodyPr>
          <a:p>
            <a:r>
              <a:rPr lang="zh-CN" altLang="en-US"/>
              <a:t>NetworkX</a:t>
            </a:r>
            <a:endParaRPr lang="zh-CN" altLang="en-US"/>
          </a:p>
        </p:txBody>
      </p:sp>
      <p:sp>
        <p:nvSpPr>
          <p:cNvPr id="15" name="装饰  3"/>
          <p:cNvSpPr>
            <a:spLocks noGrp="1"/>
          </p:cNvSpPr>
          <p:nvPr>
            <p:ph type="body" idx="16400"/>
            <p:custDataLst>
              <p:tags r:id="rId18"/>
            </p:custDataLst>
          </p:nvPr>
        </p:nvSpPr>
        <p:spPr/>
        <p:txBody>
          <a:bodyPr/>
          <a:p>
            <a:r>
              <a:rPr lang="zh-CN" altLang="en-US"/>
              <a:t> </a:t>
            </a:r>
            <a:endParaRPr lang="zh-CN" altLang="en-US"/>
          </a:p>
        </p:txBody>
      </p:sp>
      <p:pic>
        <p:nvPicPr>
          <p:cNvPr id="16" name="图片占位符 15" descr="ac2a181c-d811-11f0-ad20-b61ab1f2b7a0"/>
          <p:cNvPicPr>
            <a:picLocks noChangeAspect="1"/>
          </p:cNvPicPr>
          <p:nvPr>
            <p:ph type="pic" idx="16401"/>
            <p:custDataLst>
              <p:tags r:id="rId19"/>
            </p:custDataLst>
          </p:nvPr>
        </p:nvPicPr>
        <p:blipFill>
          <a:blip r:embed="rId20"/>
          <a:srcRect l="16111" r="17222"/>
          <a:stretch>
            <a:fillRect/>
          </a:stretch>
        </p:blipFill>
        <p:spPr>
          <a:xfrm>
            <a:off x="4318000" y="39624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p:spPr>
      </p:pic>
      <p:sp>
        <p:nvSpPr>
          <p:cNvPr id="17" name="文本占位符 16"/>
          <p:cNvSpPr>
            <a:spLocks noGrp="1"/>
          </p:cNvSpPr>
          <p:nvPr>
            <p:ph type="body" idx="16390"/>
            <p:custDataLst>
              <p:tags r:id="rId21"/>
            </p:custDataLst>
          </p:nvPr>
        </p:nvSpPr>
        <p:spPr/>
        <p:txBody>
          <a:bodyPr>
            <a:normAutofit/>
          </a:bodyPr>
          <a:p>
            <a:r>
              <a:rPr lang="zh-CN" altLang="en-US"/>
              <a:t>WordCloud for Python</a:t>
            </a:r>
            <a:endParaRPr lang="zh-CN" altLang="en-US"/>
          </a:p>
        </p:txBody>
      </p:sp>
      <p:sp>
        <p:nvSpPr>
          <p:cNvPr id="18" name="装饰  6"/>
          <p:cNvSpPr>
            <a:spLocks noGrp="1"/>
          </p:cNvSpPr>
          <p:nvPr>
            <p:ph type="body" idx="16402"/>
            <p:custDataLst>
              <p:tags r:id="rId22"/>
            </p:custDataLst>
          </p:nvPr>
        </p:nvSpPr>
        <p:spPr/>
        <p:txBody>
          <a:bodyPr/>
          <a:p>
            <a:r>
              <a:rPr lang="zh-CN" altLang="en-US"/>
              <a:t> </a:t>
            </a:r>
            <a:endParaRPr lang="zh-CN" altLang="en-US"/>
          </a:p>
        </p:txBody>
      </p:sp>
      <p:pic>
        <p:nvPicPr>
          <p:cNvPr id="19" name="图片占位符 18" descr="ac2a1734-d811-11f0-ad20-b61ab1f2b7a0"/>
          <p:cNvPicPr>
            <a:picLocks noChangeAspect="1"/>
          </p:cNvPicPr>
          <p:nvPr>
            <p:ph type="pic" idx="16403"/>
            <p:custDataLst>
              <p:tags r:id="rId23"/>
            </p:custDataLst>
          </p:nvPr>
        </p:nvPicPr>
        <p:blipFill>
          <a:blip r:embed="rId24"/>
          <a:srcRect l="24722" t="12222" r="25278" b="12778"/>
          <a:stretch>
            <a:fillRect/>
          </a:stretch>
        </p:blipFill>
        <p:spPr>
          <a:xfrm>
            <a:off x="8026400" y="3962400"/>
            <a:ext cx="1524000" cy="2286000"/>
          </a:xfrm>
          <a:custGeom>
            <a:avLst/>
            <a:gdLst>
              <a:gd name="connisteX0" fmla="*/ 0 w 1524000"/>
              <a:gd name="connsiteY0" fmla="*/ 203200 h 2286000"/>
              <a:gd name="connisteX1" fmla="*/ 203200 w 1524000"/>
              <a:gd name="connsiteY1" fmla="*/ 0 h 2286000"/>
              <a:gd name="connisteX2" fmla="*/ 1524000 w 1524000"/>
              <a:gd name="connsiteY2" fmla="*/ 0 h 2286000"/>
              <a:gd name="connisteX3" fmla="*/ 1524000 w 1524000"/>
              <a:gd name="connsiteY3" fmla="*/ 2286000 h 2286000"/>
              <a:gd name="connisteX4" fmla="*/ 203200 w 1524000"/>
              <a:gd name="connsiteY4" fmla="*/ 2286000 h 2286000"/>
              <a:gd name="connisteX5" fmla="*/ 0 w 1524000"/>
              <a:gd name="connsiteY5" fmla="*/ 2082800 h 2286000"/>
              <a:gd name="connisteX6" fmla="*/ 0 w 1524000"/>
              <a:gd name="connsiteY6" fmla="*/ 20320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524000" h="2286000">
                <a:moveTo>
                  <a:pt x="0" y="203200"/>
                </a:moveTo>
                <a:cubicBezTo>
                  <a:pt x="0" y="90976"/>
                  <a:pt x="90976" y="0"/>
                  <a:pt x="203200" y="0"/>
                </a:cubicBezTo>
                <a:lnTo>
                  <a:pt x="1524000" y="0"/>
                </a:lnTo>
                <a:lnTo>
                  <a:pt x="1524000" y="2286000"/>
                </a:lnTo>
                <a:lnTo>
                  <a:pt x="203200" y="2286000"/>
                </a:lnTo>
                <a:cubicBezTo>
                  <a:pt x="90976" y="2286000"/>
                  <a:pt x="0" y="2195024"/>
                  <a:pt x="0" y="2082800"/>
                </a:cubicBezTo>
                <a:lnTo>
                  <a:pt x="0" y="203200"/>
                </a:lnTo>
                <a:close/>
              </a:path>
            </a:pathLst>
          </a:custGeom>
        </p:spPr>
      </p:pic>
      <p:sp>
        <p:nvSpPr>
          <p:cNvPr id="20" name="文本占位符 19"/>
          <p:cNvSpPr>
            <a:spLocks noGrp="1"/>
          </p:cNvSpPr>
          <p:nvPr>
            <p:ph type="body" idx="16391"/>
            <p:custDataLst>
              <p:tags r:id="rId25"/>
            </p:custDataLst>
          </p:nvPr>
        </p:nvSpPr>
        <p:spPr/>
        <p:txBody>
          <a:bodyPr>
            <a:normAutofit/>
          </a:bodyPr>
          <a:p>
            <a:r>
              <a:rPr lang="zh-CN" altLang="en-US"/>
              <a:t>Matplotlib / Seaborn</a:t>
            </a:r>
            <a:endParaRPr lang="zh-CN" altLang="en-US"/>
          </a:p>
        </p:txBody>
      </p:sp>
    </p:spTree>
    <p:custDataLst>
      <p:tags r:id="rId26"/>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Articles, Guides, and Papers</a:t>
            </a:r>
            <a:endParaRPr lang="zh-CN" altLang="en-US"/>
          </a:p>
        </p:txBody>
      </p:sp>
      <p:pic>
        <p:nvPicPr>
          <p:cNvPr id="3" name="内容占位符 2" descr="aa1c94c1-d811-11f0-93f4-5a221fe49a0c"/>
          <p:cNvPicPr>
            <a:picLocks noChangeAspect="1"/>
          </p:cNvPicPr>
          <p:nvPr>
            <p:ph idx="16387"/>
            <p:custDataLst>
              <p:tags r:id="rId2"/>
            </p:custDataLst>
          </p:nvPr>
        </p:nvPicPr>
        <p:blipFill>
          <a:blip r:embed="rId3"/>
          <a:srcRect t="7510" b="7510"/>
          <a:stretch>
            <a:fillRect/>
          </a:stretch>
        </p:blipFill>
        <p:spPr>
          <a:xfrm>
            <a:off x="609600" y="609600"/>
            <a:ext cx="10972800" cy="2997200"/>
          </a:xfrm>
          <a:custGeom>
            <a:avLst/>
            <a:gdLst>
              <a:gd name="connisteX0" fmla="*/ 0 w 10972800"/>
              <a:gd name="connsiteY0" fmla="*/ 203200 h 2997200"/>
              <a:gd name="connisteX1" fmla="*/ 203200 w 10972800"/>
              <a:gd name="connsiteY1" fmla="*/ 0 h 2997200"/>
              <a:gd name="connisteX2" fmla="*/ 10769600 w 10972800"/>
              <a:gd name="connsiteY2" fmla="*/ 0 h 2997200"/>
              <a:gd name="connisteX3" fmla="*/ 10972800 w 10972800"/>
              <a:gd name="connsiteY3" fmla="*/ 203200 h 2997200"/>
              <a:gd name="connisteX4" fmla="*/ 10972800 w 10972800"/>
              <a:gd name="connsiteY4" fmla="*/ 2794000 h 2997200"/>
              <a:gd name="connisteX5" fmla="*/ 10769600 w 10972800"/>
              <a:gd name="connsiteY5" fmla="*/ 2997200 h 2997200"/>
              <a:gd name="connisteX6" fmla="*/ 203200 w 10972800"/>
              <a:gd name="connsiteY6" fmla="*/ 2997200 h 2997200"/>
              <a:gd name="connisteX7" fmla="*/ 0 w 10972800"/>
              <a:gd name="connsiteY7" fmla="*/ 2794000 h 2997200"/>
              <a:gd name="connisteX8" fmla="*/ 0 w 10972800"/>
              <a:gd name="connsiteY8" fmla="*/ 20320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997200">
                <a:moveTo>
                  <a:pt x="0" y="203200"/>
                </a:moveTo>
                <a:cubicBezTo>
                  <a:pt x="0" y="90976"/>
                  <a:pt x="90976" y="0"/>
                  <a:pt x="203200" y="0"/>
                </a:cubicBezTo>
                <a:lnTo>
                  <a:pt x="10769600" y="0"/>
                </a:lnTo>
                <a:cubicBezTo>
                  <a:pt x="10881824" y="0"/>
                  <a:pt x="10972800" y="90976"/>
                  <a:pt x="10972800" y="203200"/>
                </a:cubicBezTo>
                <a:lnTo>
                  <a:pt x="10972800" y="2794000"/>
                </a:lnTo>
                <a:cubicBezTo>
                  <a:pt x="10972800" y="2906224"/>
                  <a:pt x="10881824" y="2997200"/>
                  <a:pt x="10769600" y="2997200"/>
                </a:cubicBezTo>
                <a:lnTo>
                  <a:pt x="203200" y="2997200"/>
                </a:lnTo>
                <a:cubicBezTo>
                  <a:pt x="90976" y="2997200"/>
                  <a:pt x="0" y="2906224"/>
                  <a:pt x="0" y="2794000"/>
                </a:cubicBezTo>
                <a:lnTo>
                  <a:pt x="0" y="203200"/>
                </a:lnTo>
                <a:close/>
              </a:path>
            </a:pathLst>
          </a:custGeom>
        </p:spPr>
      </p:pic>
      <p:sp>
        <p:nvSpPr>
          <p:cNvPr id="4" name="装饰  2"/>
          <p:cNvSpPr>
            <a:spLocks noGrp="1"/>
          </p:cNvSpPr>
          <p:nvPr>
            <p:ph type="body" idx="16388"/>
            <p:custDataLst>
              <p:tags r:id="rId4"/>
            </p:custDataLst>
          </p:nvPr>
        </p:nvSpPr>
        <p:spPr>
          <a:xfrm>
            <a:off x="389255" y="5266690"/>
            <a:ext cx="50800" cy="609600"/>
          </a:xfrm>
        </p:spPr>
        <p:txBody>
          <a:bodyPr/>
          <a:p>
            <a:r>
              <a:rPr lang="zh-CN" altLang="en-US"/>
              <a:t> </a:t>
            </a:r>
            <a:endParaRPr lang="zh-CN" altLang="en-US"/>
          </a:p>
        </p:txBody>
      </p:sp>
      <p:sp>
        <p:nvSpPr>
          <p:cNvPr id="5" name="文本占位符 4"/>
          <p:cNvSpPr>
            <a:spLocks noGrp="1"/>
          </p:cNvSpPr>
          <p:nvPr>
            <p:ph type="body" idx="16386"/>
            <p:custDataLst>
              <p:tags r:id="rId5"/>
            </p:custDataLst>
          </p:nvPr>
        </p:nvSpPr>
        <p:spPr>
          <a:xfrm>
            <a:off x="762000" y="4894580"/>
            <a:ext cx="10820400" cy="1353820"/>
          </a:xfrm>
        </p:spPr>
        <p:txBody>
          <a:bodyPr>
            <a:normAutofit lnSpcReduction="20000"/>
          </a:bodyPr>
          <a:p>
            <a:r>
              <a:rPr lang="en-US" altLang="zh-CN"/>
              <a:t>Articles, Guides, and Papers</a:t>
            </a:r>
            <a:endParaRPr lang="en-US" altLang="zh-CN"/>
          </a:p>
          <a:p>
            <a:r>
              <a:rPr lang="zh-CN" altLang="en-US"/>
              <a:t>知乎专栏：中文文本分析入门与方法概览</a:t>
            </a:r>
            <a:endParaRPr lang="zh-CN" altLang="en-US"/>
          </a:p>
          <a:p>
            <a:r>
              <a:rPr lang="en-US" altLang="zh-CN"/>
              <a:t>GWU Text Analysis Methods Guide</a:t>
            </a:r>
            <a:endParaRPr lang="en-US" altLang="zh-CN"/>
          </a:p>
          <a:p>
            <a:r>
              <a:rPr lang="en-US" altLang="zh-CN"/>
              <a:t>CMCL 2022: A Corpus-based Analysis of Lexical Co-occurrence and Predictability</a:t>
            </a:r>
            <a:endParaRPr lang="en-US" altLang="zh-CN"/>
          </a:p>
          <a:p>
            <a:r>
              <a:rPr lang="en-US" altLang="zh-CN"/>
              <a:t>Pointwise Mutual Information and Information Retrieval (Scientific Methods, 1996)</a:t>
            </a:r>
            <a:endParaRPr lang="en-US" altLang="zh-CN"/>
          </a:p>
        </p:txBody>
      </p:sp>
    </p:spTree>
    <p:custDataLst>
      <p:tags r:id="rId6"/>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normAutofit/>
          </a:bodyPr>
          <a:p>
            <a:r>
              <a:rPr lang="zh-CN" altLang="en-US"/>
              <a:t>Acknowledgements</a:t>
            </a:r>
            <a:endParaRPr lang="zh-CN" altLang="en-US"/>
          </a:p>
        </p:txBody>
      </p:sp>
      <p:sp>
        <p:nvSpPr>
          <p:cNvPr id="3" name="Text Placeholder 2"/>
          <p:cNvSpPr>
            <a:spLocks noGrp="1"/>
          </p:cNvSpPr>
          <p:nvPr>
            <p:ph type="body" idx="16389"/>
            <p:custDataLst>
              <p:tags r:id="rId2"/>
            </p:custDataLst>
          </p:nvPr>
        </p:nvSpPr>
        <p:spPr/>
        <p:txBody>
          <a:bodyPr/>
          <a:p>
            <a:r>
              <a:rPr lang="en-US" altLang="en-US"/>
              <a:t>12</a:t>
            </a:r>
            <a:endParaRPr lang="en-US" altLang="en-US"/>
          </a:p>
        </p:txBody>
      </p:sp>
    </p:spTree>
    <p:custDataLst>
      <p:tags r:id="rId3"/>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Acknowledgements</a:t>
            </a:r>
            <a:endParaRPr lang="zh-CN" altLang="en-US"/>
          </a:p>
        </p:txBody>
      </p:sp>
      <p:pic>
        <p:nvPicPr>
          <p:cNvPr id="3" name="内容占位符 2" descr="a7f95fb3-d811-11f0-ae5e-261e35e22a86"/>
          <p:cNvPicPr>
            <a:picLocks noChangeAspect="1"/>
          </p:cNvPicPr>
          <p:nvPr>
            <p:ph idx="16388"/>
            <p:custDataLst>
              <p:tags r:id="rId2"/>
            </p:custDataLst>
          </p:nvPr>
        </p:nvPicPr>
        <p:blipFill>
          <a:blip r:embed="rId3"/>
          <a:srcRect t="3650" b="3754"/>
          <a:stretch>
            <a:fillRect/>
          </a:stretch>
        </p:blipFill>
        <p:spPr>
          <a:xfrm>
            <a:off x="6096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p:spPr>
      </p:pic>
      <p:sp>
        <p:nvSpPr>
          <p:cNvPr id="4" name="装饰  2"/>
          <p:cNvSpPr>
            <a:spLocks noGrp="1"/>
          </p:cNvSpPr>
          <p:nvPr>
            <p:ph type="body" idx="16389"/>
            <p:custDataLst>
              <p:tags r:id="rId4"/>
            </p:custDataLst>
          </p:nvPr>
        </p:nvSpPr>
        <p:spPr>
          <a:xfrm>
            <a:off x="6602095" y="2740025"/>
            <a:ext cx="50800" cy="2946400"/>
          </a:xfrm>
        </p:spPr>
        <p:txBody>
          <a:bodyPr/>
          <a:p>
            <a:r>
              <a:rPr lang="zh-CN" altLang="en-US"/>
              <a:t> </a:t>
            </a:r>
            <a:endParaRPr lang="zh-CN" altLang="en-US"/>
          </a:p>
        </p:txBody>
      </p:sp>
      <p:sp>
        <p:nvSpPr>
          <p:cNvPr id="6" name="文本占位符 5"/>
          <p:cNvSpPr>
            <a:spLocks noGrp="1"/>
          </p:cNvSpPr>
          <p:nvPr>
            <p:ph type="body" idx="16387"/>
            <p:custDataLst>
              <p:tags r:id="rId5"/>
            </p:custDataLst>
          </p:nvPr>
        </p:nvSpPr>
        <p:spPr>
          <a:xfrm>
            <a:off x="7035165" y="1911350"/>
            <a:ext cx="4724400" cy="3928110"/>
          </a:xfrm>
        </p:spPr>
        <p:txBody>
          <a:bodyPr>
            <a:noAutofit/>
          </a:bodyPr>
          <a:p>
            <a:r>
              <a:rPr lang="zh-CN" altLang="en-US" sz="2400"/>
              <a:t>This project adheres to the CISC7201 Data Science Programming Course Project Guidelines and uses self-collected datasets only, focusing on programming, reproducibility, and clear communication of insights</a:t>
            </a:r>
            <a:endParaRPr lang="zh-CN" altLang="en-US" sz="2400"/>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Motivation</a:t>
            </a:r>
            <a:endParaRPr lang="zh-CN" altLang="en-US"/>
          </a:p>
        </p:txBody>
      </p:sp>
      <p:pic>
        <p:nvPicPr>
          <p:cNvPr id="3" name="内容占位符 2" descr="a31ad685-d811-11f0-b3f7-4a37b89c2186"/>
          <p:cNvPicPr>
            <a:picLocks noChangeAspect="1"/>
          </p:cNvPicPr>
          <p:nvPr>
            <p:ph idx="16388"/>
            <p:custDataLst>
              <p:tags r:id="rId2"/>
            </p:custDataLst>
          </p:nvPr>
        </p:nvPicPr>
        <p:blipFill>
          <a:blip r:embed="rId3"/>
          <a:srcRect l="15806" r="15806"/>
          <a:stretch>
            <a:fillRect/>
          </a:stretch>
        </p:blipFill>
        <p:spPr>
          <a:xfrm>
            <a:off x="609600" y="1524000"/>
            <a:ext cx="4038600" cy="4724400"/>
          </a:xfrm>
          <a:custGeom>
            <a:avLst/>
            <a:gdLst>
              <a:gd name="connisteX0" fmla="*/ 0 w 4038600"/>
              <a:gd name="connsiteY0" fmla="*/ 203200 h 4724400"/>
              <a:gd name="connisteX1" fmla="*/ 203200 w 4038600"/>
              <a:gd name="connsiteY1" fmla="*/ 0 h 4724400"/>
              <a:gd name="connisteX2" fmla="*/ 4038600 w 4038600"/>
              <a:gd name="connsiteY2" fmla="*/ 0 h 4724400"/>
              <a:gd name="connisteX3" fmla="*/ 4038600 w 4038600"/>
              <a:gd name="connsiteY3" fmla="*/ 4724400 h 4724400"/>
              <a:gd name="connisteX4" fmla="*/ 203200 w 4038600"/>
              <a:gd name="connsiteY4" fmla="*/ 4724400 h 4724400"/>
              <a:gd name="connisteX5" fmla="*/ 0 w 4038600"/>
              <a:gd name="connsiteY5" fmla="*/ 4521200 h 4724400"/>
              <a:gd name="connisteX6" fmla="*/ 0 w 40386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203200"/>
                </a:moveTo>
                <a:cubicBezTo>
                  <a:pt x="0" y="90976"/>
                  <a:pt x="90976" y="0"/>
                  <a:pt x="203200" y="0"/>
                </a:cubicBezTo>
                <a:lnTo>
                  <a:pt x="4038600" y="0"/>
                </a:lnTo>
                <a:lnTo>
                  <a:pt x="4038600" y="4724400"/>
                </a:lnTo>
                <a:lnTo>
                  <a:pt x="203200" y="4724400"/>
                </a:lnTo>
                <a:cubicBezTo>
                  <a:pt x="90976" y="4724400"/>
                  <a:pt x="0" y="4633424"/>
                  <a:pt x="0" y="4521200"/>
                </a:cubicBezTo>
                <a:lnTo>
                  <a:pt x="0" y="203200"/>
                </a:lnTo>
                <a:close/>
              </a:path>
            </a:pathLst>
          </a:custGeom>
        </p:spPr>
      </p:pic>
      <p:sp>
        <p:nvSpPr>
          <p:cNvPr id="4" name="装饰  2"/>
          <p:cNvSpPr>
            <a:spLocks noGrp="1"/>
          </p:cNvSpPr>
          <p:nvPr>
            <p:ph type="body" idx="16389"/>
            <p:custDataLst>
              <p:tags r:id="rId4"/>
            </p:custDataLst>
          </p:nvPr>
        </p:nvSpPr>
        <p:spPr/>
        <p:txBody>
          <a:bodyPr/>
          <a:p>
            <a:r>
              <a:rPr lang="zh-CN" altLang="en-US"/>
              <a:t> </a:t>
            </a:r>
            <a:endParaRPr lang="zh-CN" altLang="en-US"/>
          </a:p>
        </p:txBody>
      </p:sp>
      <p:sp>
        <p:nvSpPr>
          <p:cNvPr id="5" name="文本占位符 4"/>
          <p:cNvSpPr>
            <a:spLocks noGrp="1"/>
          </p:cNvSpPr>
          <p:nvPr>
            <p:ph type="body" idx="16386"/>
            <p:custDataLst>
              <p:tags r:id="rId5"/>
            </p:custDataLst>
          </p:nvPr>
        </p:nvSpPr>
        <p:spPr/>
        <p:txBody>
          <a:bodyPr>
            <a:normAutofit/>
          </a:bodyPr>
          <a:p>
            <a:r>
              <a:rPr lang="zh-CN" altLang="en-US"/>
              <a:t>What are public news streams</a:t>
            </a:r>
            <a:endParaRPr lang="zh-CN" altLang="en-US"/>
          </a:p>
        </p:txBody>
      </p:sp>
      <p:sp>
        <p:nvSpPr>
          <p:cNvPr id="6" name="文本占位符 5"/>
          <p:cNvSpPr>
            <a:spLocks noGrp="1"/>
          </p:cNvSpPr>
          <p:nvPr>
            <p:ph type="body" idx="16387"/>
            <p:custDataLst>
              <p:tags r:id="rId6"/>
            </p:custDataLst>
          </p:nvPr>
        </p:nvSpPr>
        <p:spPr/>
        <p:txBody>
          <a:bodyPr>
            <a:normAutofit/>
          </a:bodyPr>
          <a:p>
            <a:r>
              <a:rPr lang="zh-CN" altLang="en-US"/>
              <a:t>Public news streams are a widely available, continuously updated signal about markets, policy, technology, and social narratives. They offer rich linguistic patterns—collocations, stylistic markers, and topical signifiers—that can be analyzed programmatically without relying on opaque models</a:t>
            </a:r>
            <a:endParaRPr lang="zh-CN" altLang="en-US"/>
          </a:p>
        </p:txBody>
      </p:sp>
    </p:spTree>
    <p:custDataLst>
      <p:tags r:id="rId7"/>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2"/>
          <p:cNvSpPr>
            <a:spLocks noGrp="1"/>
          </p:cNvSpPr>
          <p:nvPr>
            <p:ph type="body" idx="16389"/>
            <p:custDataLst>
              <p:tags r:id="rId1"/>
            </p:custDataLst>
          </p:nvPr>
        </p:nvSpPr>
        <p:spPr/>
        <p:txBody>
          <a:bodyPr/>
          <a:p>
            <a:r>
              <a:rPr lang="zh-CN" altLang="en-US"/>
              <a:t>THE END</a:t>
            </a:r>
            <a:endParaRPr lang="zh-CN" altLang="en-US"/>
          </a:p>
        </p:txBody>
      </p:sp>
      <p:sp>
        <p:nvSpPr>
          <p:cNvPr id="3" name="标题 1"/>
          <p:cNvSpPr>
            <a:spLocks noGrp="1"/>
          </p:cNvSpPr>
          <p:nvPr>
            <p:ph type="ctrTitle" idx="16388"/>
            <p:custDataLst>
              <p:tags r:id="rId2"/>
            </p:custDataLst>
          </p:nvPr>
        </p:nvSpPr>
        <p:spPr/>
        <p:txBody>
          <a:bodyPr>
            <a:normAutofit fontScale="90000"/>
          </a:bodyPr>
          <a:p>
            <a:r>
              <a:rPr lang="en-US" altLang="zh-CN"/>
              <a:t>THANKS</a:t>
            </a:r>
            <a:endParaRPr lang="en-US" altLang="zh-CN"/>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Motivation</a:t>
            </a:r>
            <a:endParaRPr lang="zh-CN" altLang="en-US"/>
          </a:p>
        </p:txBody>
      </p:sp>
      <p:pic>
        <p:nvPicPr>
          <p:cNvPr id="3" name="内容占位符 2" descr="a559907e-d811-11f0-93f4-5a221fe49a0c"/>
          <p:cNvPicPr>
            <a:picLocks noChangeAspect="1"/>
          </p:cNvPicPr>
          <p:nvPr>
            <p:ph idx="16388"/>
            <p:custDataLst>
              <p:tags r:id="rId2"/>
            </p:custDataLst>
          </p:nvPr>
        </p:nvPicPr>
        <p:blipFill>
          <a:blip r:embed="rId3"/>
          <a:srcRect t="4342" b="4342"/>
          <a:stretch>
            <a:fillRect/>
          </a:stretch>
        </p:blipFill>
        <p:spPr>
          <a:xfrm>
            <a:off x="609600" y="1524000"/>
            <a:ext cx="10972800" cy="2032000"/>
          </a:xfrm>
          <a:custGeom>
            <a:avLst/>
            <a:gdLst>
              <a:gd name="connisteX0" fmla="*/ 0 w 10972800"/>
              <a:gd name="connsiteY0" fmla="*/ 203200 h 2032000"/>
              <a:gd name="connisteX1" fmla="*/ 203200 w 10972800"/>
              <a:gd name="connsiteY1" fmla="*/ 0 h 2032000"/>
              <a:gd name="connisteX2" fmla="*/ 10769600 w 10972800"/>
              <a:gd name="connsiteY2" fmla="*/ 0 h 2032000"/>
              <a:gd name="connisteX3" fmla="*/ 10972800 w 10972800"/>
              <a:gd name="connsiteY3" fmla="*/ 203200 h 2032000"/>
              <a:gd name="connisteX4" fmla="*/ 10972800 w 10972800"/>
              <a:gd name="connsiteY4" fmla="*/ 1828800 h 2032000"/>
              <a:gd name="connisteX5" fmla="*/ 10769600 w 10972800"/>
              <a:gd name="connsiteY5" fmla="*/ 2032000 h 2032000"/>
              <a:gd name="connisteX6" fmla="*/ 203200 w 10972800"/>
              <a:gd name="connsiteY6" fmla="*/ 2032000 h 2032000"/>
              <a:gd name="connisteX7" fmla="*/ 0 w 10972800"/>
              <a:gd name="connsiteY7" fmla="*/ 1828800 h 2032000"/>
              <a:gd name="connisteX8" fmla="*/ 0 w 109728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032000">
                <a:moveTo>
                  <a:pt x="0" y="203200"/>
                </a:moveTo>
                <a:cubicBezTo>
                  <a:pt x="0" y="90976"/>
                  <a:pt x="90976" y="0"/>
                  <a:pt x="203200" y="0"/>
                </a:cubicBezTo>
                <a:lnTo>
                  <a:pt x="10769600" y="0"/>
                </a:lnTo>
                <a:cubicBezTo>
                  <a:pt x="10881824" y="0"/>
                  <a:pt x="10972800" y="90976"/>
                  <a:pt x="10972800" y="203200"/>
                </a:cubicBezTo>
                <a:lnTo>
                  <a:pt x="10972800" y="1828800"/>
                </a:lnTo>
                <a:cubicBezTo>
                  <a:pt x="10972800" y="1941024"/>
                  <a:pt x="10881824" y="2032000"/>
                  <a:pt x="10769600" y="2032000"/>
                </a:cubicBezTo>
                <a:lnTo>
                  <a:pt x="203200" y="2032000"/>
                </a:lnTo>
                <a:cubicBezTo>
                  <a:pt x="90976" y="2032000"/>
                  <a:pt x="0" y="1941024"/>
                  <a:pt x="0" y="1828800"/>
                </a:cubicBezTo>
                <a:lnTo>
                  <a:pt x="0" y="203200"/>
                </a:lnTo>
                <a:close/>
              </a:path>
            </a:pathLst>
          </a:custGeom>
        </p:spPr>
      </p:pic>
      <p:sp>
        <p:nvSpPr>
          <p:cNvPr id="4" name="文本占位符 3"/>
          <p:cNvSpPr>
            <a:spLocks noGrp="1"/>
          </p:cNvSpPr>
          <p:nvPr>
            <p:ph type="body" idx="16386"/>
            <p:custDataLst>
              <p:tags r:id="rId4"/>
            </p:custDataLst>
          </p:nvPr>
        </p:nvSpPr>
        <p:spPr/>
        <p:txBody>
          <a:bodyPr>
            <a:normAutofit/>
          </a:bodyPr>
          <a:p>
            <a:r>
              <a:rPr lang="zh-CN" altLang="en-US"/>
              <a:t>Compare news outlets lexically</a:t>
            </a:r>
            <a:endParaRPr lang="zh-CN" altLang="en-US"/>
          </a:p>
        </p:txBody>
      </p:sp>
      <p:sp>
        <p:nvSpPr>
          <p:cNvPr id="5" name="文本占位符 4"/>
          <p:cNvSpPr>
            <a:spLocks noGrp="1"/>
          </p:cNvSpPr>
          <p:nvPr>
            <p:ph type="body" idx="16387"/>
            <p:custDataLst>
              <p:tags r:id="rId5"/>
            </p:custDataLst>
          </p:nvPr>
        </p:nvSpPr>
        <p:spPr/>
        <p:txBody>
          <a:bodyPr>
            <a:normAutofit/>
          </a:bodyPr>
          <a:p>
            <a:r>
              <a:rPr lang="zh-CN" altLang="en-US"/>
              <a:t>How to build a fully reproducible, interpretable, and code-centric pipeline that transforms raw web news into actionable analytics—discovering strong adjacent collocations (via co-occurrence probabilities and PMI), surfacing topical markers (via word frequency), and quantifying article similarity (via document-level mutual information). The project answers: “What lexical structures and stylistic tendencies characterize different news outlets, and how can we compare them in a transparent, programming-first way?”</a:t>
            </a:r>
            <a:endParaRPr lang="zh-CN" altLang="en-US"/>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zh-CN" altLang="en-US"/>
              <a:t>Motivation</a:t>
            </a:r>
            <a:endParaRPr lang="zh-CN" altLang="en-US"/>
          </a:p>
        </p:txBody>
      </p:sp>
      <p:sp>
        <p:nvSpPr>
          <p:cNvPr id="3" name="装饰  1"/>
          <p:cNvSpPr>
            <a:spLocks noGrp="1"/>
          </p:cNvSpPr>
          <p:nvPr>
            <p:ph type="body" idx="16392"/>
            <p:custDataLst>
              <p:tags r:id="rId2"/>
            </p:custDataLst>
          </p:nvPr>
        </p:nvSpPr>
        <p:spPr/>
        <p:txBody>
          <a:bodyPr/>
          <a:p>
            <a:r>
              <a:rPr lang="zh-CN" altLang="en-US"/>
              <a:t> </a:t>
            </a:r>
            <a:endParaRPr lang="zh-CN" altLang="en-US"/>
          </a:p>
        </p:txBody>
      </p:sp>
      <p:sp>
        <p:nvSpPr>
          <p:cNvPr id="4" name="文本占位符 3"/>
          <p:cNvSpPr>
            <a:spLocks noGrp="1"/>
          </p:cNvSpPr>
          <p:nvPr>
            <p:ph type="body" idx="16387"/>
            <p:custDataLst>
              <p:tags r:id="rId3"/>
            </p:custDataLst>
          </p:nvPr>
        </p:nvSpPr>
        <p:spPr/>
        <p:txBody>
          <a:bodyPr/>
          <a:p>
            <a:r>
              <a:rPr lang="zh-CN" altLang="en-US"/>
              <a:t>01</a:t>
            </a:r>
            <a:endParaRPr lang="zh-CN" altLang="en-US"/>
          </a:p>
        </p:txBody>
      </p:sp>
      <p:sp>
        <p:nvSpPr>
          <p:cNvPr id="5" name="文本占位符 4"/>
          <p:cNvSpPr>
            <a:spLocks noGrp="1"/>
          </p:cNvSpPr>
          <p:nvPr>
            <p:ph type="body" idx="16386"/>
            <p:custDataLst>
              <p:tags r:id="rId4"/>
            </p:custDataLst>
          </p:nvPr>
        </p:nvSpPr>
        <p:spPr/>
        <p:txBody>
          <a:bodyPr>
            <a:normAutofit/>
          </a:bodyPr>
          <a:p>
            <a:r>
              <a:rPr lang="zh-CN" altLang="en-US"/>
              <a:t>Interpretability and transparency are critical in data science—especially for text analytics used in decision-making and monitoring. Our approach favors clear, auditable metrics over black-box accuracy</a:t>
            </a:r>
            <a:endParaRPr lang="zh-CN" altLang="en-US"/>
          </a:p>
        </p:txBody>
      </p:sp>
      <p:sp>
        <p:nvSpPr>
          <p:cNvPr id="6" name="装饰  4"/>
          <p:cNvSpPr>
            <a:spLocks noGrp="1"/>
          </p:cNvSpPr>
          <p:nvPr>
            <p:ph type="body" idx="16393"/>
            <p:custDataLst>
              <p:tags r:id="rId5"/>
            </p:custDataLst>
          </p:nvPr>
        </p:nvSpPr>
        <p:spPr/>
        <p:txBody>
          <a:bodyPr/>
          <a:p>
            <a:r>
              <a:rPr lang="zh-CN" altLang="en-US"/>
              <a:t> </a:t>
            </a:r>
            <a:endParaRPr lang="zh-CN" altLang="en-US"/>
          </a:p>
        </p:txBody>
      </p:sp>
      <p:sp>
        <p:nvSpPr>
          <p:cNvPr id="7" name="文本占位符 6"/>
          <p:cNvSpPr>
            <a:spLocks noGrp="1"/>
          </p:cNvSpPr>
          <p:nvPr>
            <p:ph type="body" idx="16389"/>
            <p:custDataLst>
              <p:tags r:id="rId6"/>
            </p:custDataLst>
          </p:nvPr>
        </p:nvSpPr>
        <p:spPr/>
        <p:txBody>
          <a:bodyPr/>
          <a:p>
            <a:r>
              <a:rPr lang="zh-CN" altLang="en-US"/>
              <a:t>02</a:t>
            </a:r>
            <a:endParaRPr lang="zh-CN" altLang="en-US"/>
          </a:p>
        </p:txBody>
      </p:sp>
      <p:sp>
        <p:nvSpPr>
          <p:cNvPr id="8" name="文本占位符 7"/>
          <p:cNvSpPr>
            <a:spLocks noGrp="1"/>
          </p:cNvSpPr>
          <p:nvPr>
            <p:ph type="body" idx="16388"/>
            <p:custDataLst>
              <p:tags r:id="rId7"/>
            </p:custDataLst>
          </p:nvPr>
        </p:nvSpPr>
        <p:spPr/>
        <p:txBody>
          <a:bodyPr>
            <a:normAutofit/>
          </a:bodyPr>
          <a:p>
            <a:r>
              <a:rPr lang="zh-CN" altLang="en-US"/>
              <a:t>Reproducibility: By focusing on end-to-end programming (web crawling → cleaning → engineered analytics → visualizations), we demonstrate a practical template that others can extend or audit</a:t>
            </a:r>
            <a:endParaRPr lang="zh-CN" altLang="en-US"/>
          </a:p>
        </p:txBody>
      </p:sp>
      <p:sp>
        <p:nvSpPr>
          <p:cNvPr id="9" name="装饰  7"/>
          <p:cNvSpPr>
            <a:spLocks noGrp="1"/>
          </p:cNvSpPr>
          <p:nvPr>
            <p:ph type="body" idx="16394"/>
            <p:custDataLst>
              <p:tags r:id="rId8"/>
            </p:custDataLst>
          </p:nvPr>
        </p:nvSpPr>
        <p:spPr/>
        <p:txBody>
          <a:bodyPr/>
          <a:p>
            <a:r>
              <a:rPr lang="zh-CN" altLang="en-US"/>
              <a:t> </a:t>
            </a:r>
            <a:endParaRPr lang="zh-CN" altLang="en-US"/>
          </a:p>
        </p:txBody>
      </p:sp>
      <p:sp>
        <p:nvSpPr>
          <p:cNvPr id="10" name="文本占位符 9"/>
          <p:cNvSpPr>
            <a:spLocks noGrp="1"/>
          </p:cNvSpPr>
          <p:nvPr>
            <p:ph type="body" idx="16391"/>
            <p:custDataLst>
              <p:tags r:id="rId9"/>
            </p:custDataLst>
          </p:nvPr>
        </p:nvSpPr>
        <p:spPr/>
        <p:txBody>
          <a:bodyPr/>
          <a:p>
            <a:r>
              <a:rPr lang="zh-CN" altLang="en-US"/>
              <a:t>03</a:t>
            </a:r>
            <a:endParaRPr lang="zh-CN" altLang="en-US"/>
          </a:p>
        </p:txBody>
      </p:sp>
      <p:sp>
        <p:nvSpPr>
          <p:cNvPr id="11" name="文本占位符 10"/>
          <p:cNvSpPr>
            <a:spLocks noGrp="1"/>
          </p:cNvSpPr>
          <p:nvPr>
            <p:ph type="body" idx="16390"/>
            <p:custDataLst>
              <p:tags r:id="rId10"/>
            </p:custDataLst>
          </p:nvPr>
        </p:nvSpPr>
        <p:spPr/>
        <p:txBody>
          <a:bodyPr>
            <a:normAutofit/>
          </a:bodyPr>
          <a:p>
            <a:r>
              <a:rPr lang="zh-CN" altLang="en-US"/>
              <a:t>Practical relevance: Collocational strength and document similarity inform downstream tasks (keyword expansion, topic discovery, content curation), and support comparative media studies (e.g., economic vs. national focus across outlets)</a:t>
            </a:r>
            <a:endParaRPr lang="zh-CN" altLang="en-US"/>
          </a:p>
        </p:txBody>
      </p:sp>
    </p:spTree>
    <p:custDataLst>
      <p:tags r:id="rId11"/>
    </p:custDataLst>
  </p:cSld>
  <p:clrMapOvr>
    <a:masterClrMapping/>
  </p:clrMapOvr>
</p:sld>
</file>

<file path=ppt/tags/tag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0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000.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001.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1002.xml><?xml version="1.0" encoding="utf-8"?>
<p:tagLst xmlns:p="http://schemas.openxmlformats.org/presentationml/2006/main">
  <p:tag name="KSO_WM_BEAUTIFY_FLAG" val="#fgm#"/>
  <p:tag name="KSO_WM_FIGMA_FLAG" val="#fgm#"/>
  <p:tag name="KSO_WM_UNIT_INDEX" val="1"/>
  <p:tag name="KSO_WM_UNIT_TYPE" val="a"/>
  <p:tag name="KSO_WM_LAYOUT_CHECK_HASH" val="fcf483f734c64a002653f7ff94f4dc3be10cb5e7"/>
  <p:tag name="KSO_WM_NEWLAYOUT_GROUP_ID" val="layout_22"/>
  <p:tag name="KSO_WM_NEWLAYOUT_ID" val="slide_2c75ac79bddf0be4"/>
  <p:tag name="KSO_WM_UNIT_PRESET_TEXT" val="单击此处添加标题"/>
</p:tagLst>
</file>

<file path=ppt/tags/tag100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s://sjzg-images.ks3-cn-beijing-internal.ksyun.com/tim_gen_images/doubao_gen/1da4ffc7b1f74e7e6f02f84bcfee5a00_0.png?Expires=1765709477\u0026AWSAccessKeyId=AKLTHzmNYxS86KQFnb2pvxtA\u0026Signature=UQy%2BFB33J7sBqJQY2dz8LKJa6Ms%3D&quot;,&quot;product_name&quot;:&quot;wps-wpp-pc&quot;,&quot;intention_code&quot;:&quot;wps_wpp_generate_doc_pay&quot;}*auto_cache_hit_ai_v2.2.0_ONLINE*1765623069535_e6caf2_551f9ba2e56b-slide-91"/>
</p:tagLst>
</file>

<file path=ppt/tags/tag1004.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2c75ac79bddf0be4"/>
</p:tagLst>
</file>

<file path=ppt/tags/tag1005.xml><?xml version="1.0" encoding="utf-8"?>
<p:tagLst xmlns:p="http://schemas.openxmlformats.org/presentationml/2006/main">
  <p:tag name="KSO_WM_BEAUTIFY_FLAG" val="#fgm#"/>
  <p:tag name="KSO_WM_FIGMA_FLAG" val="#fgm#"/>
  <p:tag name="KSO_WM_UNIT_INDEX" val="1"/>
  <p:tag name="KSO_WM_UNIT_TYPE" val="a"/>
  <p:tag name="KSO_WM_LAYOUT_CHECK_HASH" val="b2207803f7e595f936b6a89c08afd516568fefac"/>
  <p:tag name="KSO_WM_NEWLAYOUT_GROUP_ID" val="layout_13"/>
  <p:tag name="KSO_WM_NEWLAYOUT_ID" val="slide_e4acea7c077078b0"/>
  <p:tag name="KSO_WM_UNIT_PRESET_TEXT" val="单击此处添加标题"/>
</p:tagLst>
</file>

<file path=ppt/tags/tag100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492426100&quot;,&quot;product_name&quot;:&quot;wps-wpp-pc&quot;,&quot;intention_code&quot;:&quot;wps_wpp_generate_doc_pay&quot;}*auto_gallery_ai_v2.2.0_ONLINE*1765623069535_e6caf2_551f9ba2e56b-slide-92"/>
</p:tagLst>
</file>

<file path=ppt/tags/tag1007.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e4acea7c077078b0"/>
</p:tagLst>
</file>

<file path=ppt/tags/tag1008.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009.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01.xml><?xml version="1.0" encoding="utf-8"?>
<p:tagLst xmlns:p="http://schemas.openxmlformats.org/presentationml/2006/main">
  <p:tag name="KSO_WM_BEAUTIFY_FLAG" val="#fgm#"/>
  <p:tag name="KSO_WM_FIGMA_FLAG" val="#fgm#"/>
  <p:tag name="KSO_WM_UNIT_INDEX" val="1"/>
  <p:tag name="KSO_WM_UNIT_TYPE" val="a"/>
  <p:tag name="KSO_WM_LAYOUT_CHECK_HASH" val="943826432eec2b3279fc4ea327a0c3abbf5febef"/>
  <p:tag name="KSO_WM_NEWLAYOUT_GROUP_ID" val="layout_57"/>
  <p:tag name="KSO_WM_NEWLAYOUT_ID" val="slide_729c42b1199d7149"/>
</p:tagLst>
</file>

<file path=ppt/tags/tag1010.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1011.xml><?xml version="1.0" encoding="utf-8"?>
<p:tagLst xmlns:p="http://schemas.openxmlformats.org/presentationml/2006/main">
  <p:tag name="KSO_WM_BEAUTIFY_FLAG" val="#fgm#"/>
  <p:tag name="KSO_WM_FIGMA_FLAG" val="#fgm#"/>
  <p:tag name="KSO_WM_UNIT_INDEX" val="1"/>
  <p:tag name="KSO_WM_UNIT_TYPE" val="a"/>
  <p:tag name="KSO_WM_LAYOUT_CHECK_HASH" val="926e1297ae6984e7b795000d8818b289aad424fc"/>
  <p:tag name="KSO_WM_NEWLAYOUT_GROUP_ID" val="layout_10007"/>
  <p:tag name="KSO_WM_NEWLAYOUT_ID" val="slide_f07fe535f31bdb7f"/>
  <p:tag name="KSO_WM_UNIT_PRESET_TEXT" val="单击此处添加标题"/>
</p:tagLst>
</file>

<file path=ppt/tags/tag10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0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0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0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01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01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018.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470"/>
  <p:tag name="KSO_WM_TEMPLATE_SLIDE_ID" val="slide_f07fe535f31bdb7f"/>
</p:tagLst>
</file>

<file path=ppt/tags/tag1019.xml><?xml version="1.0" encoding="utf-8"?>
<p:tagLst xmlns:p="http://schemas.openxmlformats.org/presentationml/2006/main">
  <p:tag name="KSO_WM_BEAUTIFY_FLAG" val="#fgm#"/>
  <p:tag name="KSO_WM_FIGMA_FLAG" val="#fgm#"/>
  <p:tag name="KSO_WM_UNIT_INDEX" val="1"/>
  <p:tag name="KSO_WM_UNIT_TYPE" val="a"/>
  <p:tag name="KSO_WM_LAYOUT_CHECK_HASH" val="a461a30fb60e53678a3dcb9d6577d9c853202687"/>
  <p:tag name="KSO_WM_NEWLAYOUT_GROUP_ID" val="layout_10004"/>
  <p:tag name="KSO_WM_NEWLAYOUT_ID" val="slide_c69ff2b91d1aabd5"/>
  <p:tag name="KSO_WM_UNIT_PRESET_TEXT" val="单击此处添加标题"/>
</p:tagLst>
</file>

<file path=ppt/tags/tag10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102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02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102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02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102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102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02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102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项标题"/>
</p:tagLst>
</file>

<file path=ppt/tags/tag102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029.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470"/>
  <p:tag name="KSO_WM_TEMPLATE_SLIDE_ID" val="slide_c69ff2b91d1aabd5"/>
</p:tagLst>
</file>

<file path=ppt/tags/tag10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030.xml><?xml version="1.0" encoding="utf-8"?>
<p:tagLst xmlns:p="http://schemas.openxmlformats.org/presentationml/2006/main">
  <p:tag name="KSO_WM_BEAUTIFY_FLAG" val="#fgm#"/>
  <p:tag name="KSO_WM_FIGMA_FLAG" val="#fgm#"/>
  <p:tag name="KSO_WM_UNIT_INDEX" val="1"/>
  <p:tag name="KSO_WM_UNIT_TYPE" val="a"/>
  <p:tag name="KSO_WM_LAYOUT_CHECK_HASH" val="943826432eec2b3279fc4ea327a0c3abbf5febef"/>
  <p:tag name="KSO_WM_NEWLAYOUT_GROUP_ID" val="layout_57"/>
  <p:tag name="KSO_WM_NEWLAYOUT_ID" val="slide_729c42b1199d7149"/>
  <p:tag name="KSO_WM_UNIT_PRESET_TEXT" val="单击此处添加标题"/>
</p:tagLst>
</file>

<file path=ppt/tags/tag1031.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03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2/c6b0dfd3-49d6-47dc-9a15-0168791a3730.jpg?Expires=1797159080\u0026AWSAccessKeyId=AKLT9NSy7kh8TIS1UzNqLRY2\u0026Signature=FavHNNXnq9P589Hz3Ao%2BWIYrED0%3D&quot;,&quot;product_name&quot;:&quot;wps-wpp-pc&quot;,&quot;intention_code&quot;:&quot;wps_wpp_generate_doc_pay&quot;}*auto_qingqiu_ai_v2.2.0_ONLINE*1765623069535_e6caf2_551f9ba2e56b-slide-102"/>
</p:tagLst>
</file>

<file path=ppt/tags/tag103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03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035.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036.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2/bb17bd19-a3b7-48eb-b6d4-07da299ba96d.jpg?Expires=1797159080\u0026AWSAccessKeyId=AKLT9NSy7kh8TIS1UzNqLRY2\u0026Signature=adNXrtC85j7jSDKvokqxJM1x%2FaI%3D&quot;,&quot;product_name&quot;:&quot;wps-wpp-pc&quot;,&quot;intention_code&quot;:&quot;wps_wpp_generate_doc_pay&quot;}*auto_qingqiu_ai_v2.2.0_ONLINE*1765623069535_e6caf2_551f9ba2e56b-slide-102"/>
</p:tagLst>
</file>

<file path=ppt/tags/tag103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03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039.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729c42b1199d7149"/>
</p:tagLst>
</file>

<file path=ppt/tags/tag10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40.xml><?xml version="1.0" encoding="utf-8"?>
<p:tagLst xmlns:p="http://schemas.openxmlformats.org/presentationml/2006/main">
  <p:tag name="KSO_WM_BEAUTIFY_FLAG" val="#fgm#"/>
  <p:tag name="KSO_WM_FIGMA_FLAG" val="#fgm#"/>
  <p:tag name="KSO_WM_UNIT_INDEX" val="1"/>
  <p:tag name="KSO_WM_UNIT_TYPE" val="a"/>
  <p:tag name="KSO_WM_LAYOUT_CHECK_HASH" val="abf9075dc334ddaa3689c8aa1428130a3d94885f"/>
  <p:tag name="KSO_WM_NEWLAYOUT_GROUP_ID" val="layout_20"/>
  <p:tag name="KSO_WM_NEWLAYOUT_ID" val="slide_52cda502e98f2cdc"/>
  <p:tag name="KSO_WM_UNIT_PRESET_TEXT" val="单击此处添加标题"/>
</p:tagLst>
</file>

<file path=ppt/tags/tag104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quot;,&quot;id&quot;:&quot;&quot;}*_ai_*0"/>
</p:tagLst>
</file>

<file path=ppt/tags/tag1042.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 name="KSO_WM_UNIT_PRESET_TEXT" val=" "/>
</p:tagLst>
</file>

<file path=ppt/tags/tag1043.xml><?xml version="1.0" encoding="utf-8"?>
<p:tagLst xmlns:p="http://schemas.openxmlformats.org/presentationml/2006/main">
  <p:tag name="KSO_WM_BEAUTIFY_FLAG" val="#fgm#"/>
  <p:tag name="KSO_WM_FIGMA_FLAG" val="#fgm#"/>
  <p:tag name="KSO_WM_UNIT_INDEX" val="1"/>
  <p:tag name="KSO_WM_UNIT_TYPE" val="f"/>
  <p:tag name="KSO_WM_UNIT_PRESET_TEXT" val="单击此处添加正文"/>
</p:tagLst>
</file>

<file path=ppt/tags/tag1044.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52cda502e98f2cdc"/>
</p:tagLst>
</file>

<file path=ppt/tags/tag1045.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d74d68da7d1d01f7"/>
</p:tagLst>
</file>

<file path=ppt/tags/tag1046.xml><?xml version="1.0" encoding="utf-8"?>
<p:tagLst xmlns:p="http://schemas.openxmlformats.org/presentationml/2006/main">
  <p:tag name="KSO_WM_BEAUTIFY_FLAG" val="#fgm#"/>
  <p:tag name="KSO_WM_FIGMA_FLAG" val="#fgm#"/>
  <p:tag name="KSO_WM_UNIT_INDEX" val="1"/>
  <p:tag name="KSO_WM_UNIT_TYPE" val="a"/>
  <p:tag name="KSO_WM_LAYOUT_CHECK_HASH" val="abf9075dc334ddaa3689c8aa1428130a3d94885f"/>
  <p:tag name="KSO_WM_NEWLAYOUT_GROUP_ID" val="layout_20"/>
  <p:tag name="KSO_WM_NEWLAYOUT_ID" val="slide_52cda502e98f2cdc"/>
  <p:tag name="KSO_WM_UNIT_PRESET_TEXT" val="单击此处添加标题"/>
</p:tagLst>
</file>

<file path=ppt/tags/tag1047.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52cda502e98f2cdc"/>
</p:tagLst>
</file>

<file path=ppt/tags/tag1048.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049.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0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50.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1051.xml><?xml version="1.0" encoding="utf-8"?>
<p:tagLst xmlns:p="http://schemas.openxmlformats.org/presentationml/2006/main">
  <p:tag name="KSO_WM_BEAUTIFY_FLAG" val="#fgm#"/>
  <p:tag name="KSO_WM_FIGMA_FLAG" val="#fgm#"/>
  <p:tag name="KSO_WM_UNIT_INDEX" val="1"/>
  <p:tag name="KSO_WM_UNIT_TYPE" val="a"/>
  <p:tag name="KSO_WM_LAYOUT_CHECK_HASH" val="9df07d73adf331f8ad101b9e04774f4d98109de2"/>
  <p:tag name="KSO_WM_NEWLAYOUT_GROUP_ID" val="layout_29"/>
  <p:tag name="KSO_WM_NEWLAYOUT_ID" val="slide_71306c912136627e"/>
  <p:tag name="KSO_WM_UNIT_PRESET_TEXT" val="单击此处添加标题"/>
</p:tagLst>
</file>

<file path=ppt/tags/tag1052.xml><?xml version="1.0" encoding="utf-8"?>
<p:tagLst xmlns:p="http://schemas.openxmlformats.org/presentationml/2006/main">
  <p:tag name="KSO_WM_FIGMA_DECORATION_INDEX" val="18_contentModel"/>
  <p:tag name="$PH_EXT" val="2"/>
  <p:tag name="KSO_WM_BEAUTIFY_FLAG" val="#fgm#"/>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 name="KSO_WM_UNIT_PRESET_TEXT" val=" "/>
</p:tagLst>
</file>

<file path=ppt/tags/tag1053.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05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055.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05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057.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105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059.xml><?xml version="1.0" encoding="utf-8"?>
<p:tagLst xmlns:p="http://schemas.openxmlformats.org/presentationml/2006/main">
  <p:tag name="KSO_WM_FIGMA_DECORATION_INDEX" val="4"/>
  <p:tag name="$PH_EXT" val="1"/>
  <p:tag name="KSO_WM_BEAUTIFY_FLAG" val="#fgm#"/>
  <p:tag name="KSO_WM_DIAGRAM_GROUP_CODE" val="1"/>
  <p:tag name="KSO_WM_FIGMA_FLAG" val="#fgm#"/>
  <p:tag name="KSO_WM_UNIT_INDEX" val="1_4_1"/>
  <p:tag name="KSO_WM_UNIT_TYPE" val="l_h_x"/>
</p:tagLst>
</file>

<file path=ppt/tags/tag10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060.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1061.xml><?xml version="1.0" encoding="utf-8"?>
<p:tagLst xmlns:p="http://schemas.openxmlformats.org/presentationml/2006/main">
  <p:tag name="KSO_WM_SLIDE_CONTENT_ORIENTATION" val=""/>
  <p:tag name="KSO_WM_SLIDE_HAS_MASK" val="0"/>
  <p:tag name="KSO_WM_SLIDE_ITEM_CNT" val="4"/>
  <p:tag name="KSO_WM_SLIDE_TYPE" val="text"/>
  <p:tag name="KSO_WM_TEMPLATE_SUBCATEGORY" val="29"/>
  <p:tag name="KSO_WM_BEAUTIFY_FLAG" val="#wm#"/>
  <p:tag name="KSO_WM_TEMPLATE_FIGMA_ID" val="69796627470"/>
  <p:tag name="KSO_WM_TEMPLATE_SLIDE_ID" val="slide_71306c912136627e"/>
</p:tagLst>
</file>

<file path=ppt/tags/tag1062.xml><?xml version="1.0" encoding="utf-8"?>
<p:tagLst xmlns:p="http://schemas.openxmlformats.org/presentationml/2006/main">
  <p:tag name="KSO_WM_BEAUTIFY_FLAG" val="#fgm#"/>
  <p:tag name="KSO_WM_FIGMA_FLAG" val="#fgm#"/>
  <p:tag name="KSO_WM_UNIT_INDEX" val="1"/>
  <p:tag name="KSO_WM_UNIT_TYPE" val="a"/>
  <p:tag name="KSO_WM_LAYOUT_CHECK_HASH" val="ea0602a50c2420829827a8d0f284484811a78db9"/>
  <p:tag name="KSO_WM_NEWLAYOUT_GROUP_ID" val="layout_27"/>
  <p:tag name="KSO_WM_NEWLAYOUT_ID" val="slide_bbec08b93f7bcfad"/>
  <p:tag name="KSO_WM_UNIT_PRESET_TEXT" val="单击此处添加标题"/>
</p:tagLst>
</file>

<file path=ppt/tags/tag1063.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064.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106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06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06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068.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106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0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07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071.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072.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 name="KSO_WM_UNIT_PRESET_TEXT" val="03"/>
</p:tagLst>
</file>

<file path=ppt/tags/tag107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07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075.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470"/>
  <p:tag name="KSO_WM_TEMPLATE_SLIDE_ID" val="slide_bbec08b93f7bcfad"/>
</p:tagLst>
</file>

<file path=ppt/tags/tag1076.xml><?xml version="1.0" encoding="utf-8"?>
<p:tagLst xmlns:p="http://schemas.openxmlformats.org/presentationml/2006/main">
  <p:tag name="KSO_WM_BEAUTIFY_FLAG" val="#fgm#"/>
  <p:tag name="KSO_WM_FIGMA_FLAG" val="#fgm#"/>
  <p:tag name="KSO_WM_UNIT_INDEX" val="1"/>
  <p:tag name="KSO_WM_UNIT_TYPE" val="a"/>
  <p:tag name="KSO_WM_LAYOUT_CHECK_HASH" val="0f0d2ba34aadb9ff3aa84790530f293e3c743923"/>
  <p:tag name="KSO_WM_NEWLAYOUT_GROUP_ID" val="layout_35"/>
  <p:tag name="KSO_WM_NEWLAYOUT_ID" val="slide_94dc691fcff3c413"/>
  <p:tag name="KSO_WM_UNIT_PRESET_TEXT" val="单击此处添加标题"/>
</p:tagLst>
</file>

<file path=ppt/tags/tag1077.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107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07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0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080.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108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08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083.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94dc691fcff3c413"/>
</p:tagLst>
</file>

<file path=ppt/tags/tag1084.xml><?xml version="1.0" encoding="utf-8"?>
<p:tagLst xmlns:p="http://schemas.openxmlformats.org/presentationml/2006/main">
  <p:tag name="KSO_WM_BEAUTIFY_FLAG" val="#fgm#"/>
  <p:tag name="KSO_WM_FIGMA_FLAG" val="#fgm#"/>
  <p:tag name="KSO_WM_UNIT_INDEX" val="1"/>
  <p:tag name="KSO_WM_UNIT_TYPE" val="a"/>
  <p:tag name="KSO_WM_LAYOUT_CHECK_HASH" val="8914c4bca6ec6cd0d8b5269979a342d8b8b8d54c"/>
  <p:tag name="KSO_WM_NEWLAYOUT_GROUP_ID" val="layout_34"/>
  <p:tag name="KSO_WM_NEWLAYOUT_ID" val="slide_4ae229a2f1c7f65e"/>
  <p:tag name="KSO_WM_UNIT_PRESET_TEXT" val="单击此处添加标题"/>
</p:tagLst>
</file>

<file path=ppt/tags/tag108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2/6fb15400-8825-4b02-b95f-c547b2b5c59e.jpg?Expires=1797159081\u0026AWSAccessKeyId=AKLT9NSy7kh8TIS1UzNqLRY2\u0026Signature=32AmP4rczxkwoiKj90hUFFMX9hc%3D&quot;,&quot;product_name&quot;:&quot;wps-wpp-pc&quot;,&quot;intention_code&quot;:&quot;wps_wpp_generate_doc_pay&quot;}*auto_qingqiu_ai_v2.2.0_ONLINE*1765623069535_e6caf2_551f9ba2e56b-slide-116"/>
</p:tagLst>
</file>

<file path=ppt/tags/tag108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08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088.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2/6d446360-31ca-44ce-9517-170af6167f32.jpg?Expires=1797159082\u0026AWSAccessKeyId=AKLT9NSy7kh8TIS1UzNqLRY2\u0026Signature=Spo%2FY40miFkJpG0%2BgxIIQEQeqTI%3D&quot;,&quot;product_name&quot;:&quot;wps-wpp-pc&quot;,&quot;intention_code&quot;:&quot;wps_wpp_generate_doc_pay&quot;}*auto_qingqiu_ai_v2.2.0_ONLINE*1765623069535_e6caf2_551f9ba2e56b-slide-116"/>
</p:tagLst>
</file>

<file path=ppt/tags/tag108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0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09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09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id&quot;:&quot;http://zh-ai-group.ks3-cn-beijing-internal.ksyun.com/image_generate/image_process/production/202512/0a77c681-be44-4af3-abf8-dd83122a3862.jpg?Expires=1797159081\u0026AWSAccessKeyId=AKLT9NSy7kh8TIS1UzNqLRY2\u0026Signature=kbPByIPc%2FMkAt4MdYlYztnFKc%2Bo%3D&quot;,&quot;product_name&quot;:&quot;wps-wpp-pc&quot;,&quot;intention_code&quot;:&quot;wps_wpp_generate_doc_pay&quot;}*auto_qingqiu_ai_v2.2.0_ONLINE*1765623069535_e6caf2_551f9ba2e56b-slide-116"/>
</p:tagLst>
</file>

<file path=ppt/tags/tag109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09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094.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 name="MH_PIC_SOURCE_TYPE" val="generate_slide_ai*{&quot;id&quot;:&quot;http://zh-ai-group.ks3-cn-beijing-internal.ksyun.com/image_generate/image_process/production/202512/d9c84043-a269-45bf-b0cf-7b697207a5fd.jpg?Expires=1797159082\u0026AWSAccessKeyId=AKLT9NSy7kh8TIS1UzNqLRY2\u0026Signature=s7SyNrbJpuIqfhM66MOqk9dS3yQ%3D&quot;,&quot;product_name&quot;:&quot;wps-wpp-pc&quot;,&quot;intention_code&quot;:&quot;wps_wpp_generate_doc_pay&quot;}*auto_qingqiu_ai_v2.2.0_ONLINE*1765623069535_e6caf2_551f9ba2e56b-slide-116"/>
</p:tagLst>
</file>

<file path=ppt/tags/tag1095.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1096.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1097.xml><?xml version="1.0" encoding="utf-8"?>
<p:tagLst xmlns:p="http://schemas.openxmlformats.org/presentationml/2006/main">
  <p:tag name="KSO_WM_SLIDE_CONTENT_ORIENTATION" val=""/>
  <p:tag name="KSO_WM_SLIDE_HAS_MASK" val="0"/>
  <p:tag name="KSO_WM_SLIDE_ITEM_CNT" val="4"/>
  <p:tag name="KSO_WM_SLIDE_TYPE" val="text"/>
  <p:tag name="KSO_WM_TEMPLATE_SUBCATEGORY" val="29"/>
  <p:tag name="KSO_WM_BEAUTIFY_FLAG" val="#wm#"/>
  <p:tag name="KSO_WM_TEMPLATE_FIGMA_ID" val="69796627470"/>
  <p:tag name="KSO_WM_TEMPLATE_SLIDE_ID" val="slide_4ae229a2f1c7f65e"/>
</p:tagLst>
</file>

<file path=ppt/tags/tag1098.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099.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100.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1101.xml><?xml version="1.0" encoding="utf-8"?>
<p:tagLst xmlns:p="http://schemas.openxmlformats.org/presentationml/2006/main">
  <p:tag name="KSO_WM_BEAUTIFY_FLAG" val="#fgm#"/>
  <p:tag name="KSO_WM_FIGMA_FLAG" val="#fgm#"/>
  <p:tag name="KSO_WM_UNIT_INDEX" val="1"/>
  <p:tag name="KSO_WM_UNIT_TYPE" val="a"/>
  <p:tag name="KSO_WM_LAYOUT_CHECK_HASH" val="1cb0c85a227c38ea1638b5c7eb26be870079960e"/>
  <p:tag name="KSO_WM_NEWLAYOUT_GROUP_ID" val="layout_2"/>
  <p:tag name="KSO_WM_NEWLAYOUT_ID" val="slide_504cac591549b37c"/>
  <p:tag name="KSO_WM_UNIT_PRESET_TEXT" val="单击此处添加标题"/>
</p:tagLst>
</file>

<file path=ppt/tags/tag110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10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2/42116b16-85eb-43bb-a0d3-aedad5e6cd09.jpg?Expires=1797159085\u0026AWSAccessKeyId=AKLT9NSy7kh8TIS1UzNqLRY2\u0026Signature=k7uyttCgZp%2BFtsYkqe813I5Z0aA%3D&quot;,&quot;product_name&quot;:&quot;wps-wpp-pc&quot;,&quot;intention_code&quot;:&quot;wps_wpp_generate_doc_pay&quot;}*auto_qingqiu_ai_v2.2.0_ONLINE*1765623069535_e6caf2_551f9ba2e56b-slide-122"/>
</p:tagLst>
</file>

<file path=ppt/tags/tag110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105.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106.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2/e63ee6e2-334a-465a-a925-050689a07d99.jpg?Expires=1797159085\u0026AWSAccessKeyId=AKLT9NSy7kh8TIS1UzNqLRY2\u0026Signature=zgiTiDsRm%2BDcWz3dLVtJ2zDfxkA%3D&quot;,&quot;product_name&quot;:&quot;wps-wpp-pc&quot;,&quot;intention_code&quot;:&quot;wps_wpp_generate_doc_pay&quot;}*auto_qingqiu_ai_v2.2.0_ONLINE*1765623069535_e6caf2_551f9ba2e56b-slide-122"/>
</p:tagLst>
</file>

<file path=ppt/tags/tag110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10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1109.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id&quot;:&quot;VCG41N522854939&quot;,&quot;product_name&quot;:&quot;wps-wpp-pc&quot;,&quot;intention_code&quot;:&quot;wps_wpp_generate_doc_pay&quot;}*auto_gallery_ai_v2.2.0_ONLINE*1765623069535_e6caf2_551f9ba2e56b-slide-122"/>
</p:tagLst>
</file>

<file path=ppt/tags/tag11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11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111.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4_1"/>
  <p:tag name="KSO_WM_UNIT_TYPE" val="l_h_i"/>
  <p:tag name="KSO_WM_UNIT_PRESET_TEXT" val=" "/>
</p:tagLst>
</file>

<file path=ppt/tags/tag1112.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 name="MH_PIC_SOURCE_TYPE" val="generate_slide_ai*{&quot;id&quot;:&quot;VCG41N846952500&quot;,&quot;product_name&quot;:&quot;wps-wpp-pc&quot;,&quot;intention_code&quot;:&quot;wps_wpp_generate_doc_pay&quot;}*auto_gallery_ai_v2.2.0_ONLINE*1765623069535_e6caf2_551f9ba2e56b-slide-122"/>
</p:tagLst>
</file>

<file path=ppt/tags/tag1113.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111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5_1"/>
  <p:tag name="KSO_WM_UNIT_TYPE" val="l_h_i"/>
  <p:tag name="KSO_WM_UNIT_PRESET_TEXT" val=" "/>
</p:tagLst>
</file>

<file path=ppt/tags/tag1115.xml><?xml version="1.0" encoding="utf-8"?>
<p:tagLst xmlns:p="http://schemas.openxmlformats.org/presentationml/2006/main">
  <p:tag name="KSO_WM_BEAUTIFY_FLAG" val="#fgm#"/>
  <p:tag name="KSO_WM_DIAGRAM_GROUP_CODE" val="1"/>
  <p:tag name="KSO_WM_FIGMA_FLAG" val="#fgm#"/>
  <p:tag name="KSO_WM_UNIT_INDEX" val="1_5_1"/>
  <p:tag name="KSO_WM_UNIT_TYPE" val="l_h_d"/>
  <p:tag name="MH_PIC_SOURCE_TYPE" val="generate_slide_ai*{&quot;id&quot;:&quot;VCG211231660395&quot;,&quot;product_name&quot;:&quot;wps-wpp-pc&quot;,&quot;intention_code&quot;:&quot;wps_wpp_generate_doc_pay&quot;}*auto_gallery_ai_v2.2.0_ONLINE*1765623069535_e6caf2_551f9ba2e56b-slide-122"/>
</p:tagLst>
</file>

<file path=ppt/tags/tag1116.xml><?xml version="1.0" encoding="utf-8"?>
<p:tagLst xmlns:p="http://schemas.openxmlformats.org/presentationml/2006/main">
  <p:tag name="KSO_WM_BEAUTIFY_FLAG" val="#fgm#"/>
  <p:tag name="KSO_WM_DIAGRAM_GROUP_CODE" val="1"/>
  <p:tag name="KSO_WM_FIGMA_FLAG" val="#fgm#"/>
  <p:tag name="KSO_WM_UNIT_INDEX" val="1_5_1"/>
  <p:tag name="KSO_WM_UNIT_TYPE" val="l_h_f"/>
  <p:tag name="KSO_WM_UNIT_PRESET_TEXT" val="单击此处添加项正文"/>
</p:tagLst>
</file>

<file path=ppt/tags/tag1117.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6_1"/>
  <p:tag name="KSO_WM_UNIT_TYPE" val="l_h_i"/>
  <p:tag name="KSO_WM_UNIT_PRESET_TEXT" val=" "/>
</p:tagLst>
</file>

<file path=ppt/tags/tag1118.xml><?xml version="1.0" encoding="utf-8"?>
<p:tagLst xmlns:p="http://schemas.openxmlformats.org/presentationml/2006/main">
  <p:tag name="KSO_WM_BEAUTIFY_FLAG" val="#fgm#"/>
  <p:tag name="KSO_WM_DIAGRAM_GROUP_CODE" val="1"/>
  <p:tag name="KSO_WM_FIGMA_FLAG" val="#fgm#"/>
  <p:tag name="KSO_WM_UNIT_INDEX" val="1_6_1"/>
  <p:tag name="KSO_WM_UNIT_TYPE" val="l_h_d"/>
  <p:tag name="MH_PIC_SOURCE_TYPE" val="generate_slide_ai*{&quot;id&quot;:&quot;VCG41N492426100&quot;,&quot;product_name&quot;:&quot;wps-wpp-pc&quot;,&quot;intention_code&quot;:&quot;wps_wpp_generate_doc_pay&quot;}*auto_gallery_ai_v2.2.0_ONLINE*1765623069535_e6caf2_551f9ba2e56b-slide-122"/>
</p:tagLst>
</file>

<file path=ppt/tags/tag1119.xml><?xml version="1.0" encoding="utf-8"?>
<p:tagLst xmlns:p="http://schemas.openxmlformats.org/presentationml/2006/main">
  <p:tag name="KSO_WM_BEAUTIFY_FLAG" val="#fgm#"/>
  <p:tag name="KSO_WM_DIAGRAM_GROUP_CODE" val="1"/>
  <p:tag name="KSO_WM_FIGMA_FLAG" val="#fgm#"/>
  <p:tag name="KSO_WM_UNIT_INDEX" val="1_6_1"/>
  <p:tag name="KSO_WM_UNIT_TYPE" val="l_h_f"/>
  <p:tag name="KSO_WM_UNIT_PRESET_TEXT" val="单击此处添加项正文"/>
</p:tagLst>
</file>

<file path=ppt/tags/tag11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120.xml><?xml version="1.0" encoding="utf-8"?>
<p:tagLst xmlns:p="http://schemas.openxmlformats.org/presentationml/2006/main">
  <p:tag name="KSO_WM_SLIDE_CONTENT_ORIENTATION" val=""/>
  <p:tag name="KSO_WM_SLIDE_HAS_MASK" val="0"/>
  <p:tag name="KSO_WM_SLIDE_ITEM_CNT" val="6"/>
  <p:tag name="KSO_WM_SLIDE_TYPE" val="text"/>
  <p:tag name="KSO_WM_TEMPLATE_SUBCATEGORY" val="29"/>
  <p:tag name="KSO_WM_BEAUTIFY_FLAG" val="#wm#"/>
  <p:tag name="KSO_WM_TEMPLATE_FIGMA_ID" val="69796627470"/>
  <p:tag name="KSO_WM_TEMPLATE_SLIDE_ID" val="slide_504cac591549b37c"/>
</p:tagLst>
</file>

<file path=ppt/tags/tag1121.xml><?xml version="1.0" encoding="utf-8"?>
<p:tagLst xmlns:p="http://schemas.openxmlformats.org/presentationml/2006/main">
  <p:tag name="KSO_WM_BEAUTIFY_FLAG" val="#fgm#"/>
  <p:tag name="KSO_WM_FIGMA_FLAG" val="#fgm#"/>
  <p:tag name="KSO_WM_UNIT_INDEX" val="1"/>
  <p:tag name="KSO_WM_UNIT_TYPE" val="a"/>
  <p:tag name="KSO_WM_LAYOUT_CHECK_HASH" val="208a4e76faad557f465146f945bbd873d4400f64"/>
  <p:tag name="KSO_WM_NEWLAYOUT_GROUP_ID" val="layout_51"/>
  <p:tag name="KSO_WM_NEWLAYOUT_ID" val="slide_b05d84deaaa2208a"/>
  <p:tag name="KSO_WM_UNIT_PRESET_TEXT" val="单击此处添加标题"/>
</p:tagLst>
</file>

<file path=ppt/tags/tag1122.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2/8d892e03-a451-4df1-abb9-45464385c3a6.jpg?Expires=1797159082\u0026AWSAccessKeyId=AKLT9NSy7kh8TIS1UzNqLRY2\u0026Signature=IOSYhulsVQM8kIQUboX47FqYmxU%3D&quot;,&quot;product_name&quot;:&quot;wps-wpp-pc&quot;,&quot;intention_code&quot;:&quot;wps_wpp_generate_doc_pay&quot;}*auto_qingqiu_ai_v2.2.0_ONLINE*1765623069535_e6caf2_551f9ba2e56b-slide-123"/>
</p:tagLst>
</file>

<file path=ppt/tags/tag112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1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1125.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b05d84deaaa2208a"/>
</p:tagLst>
</file>

<file path=ppt/tags/tag1126.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127.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128.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1129.xml><?xml version="1.0" encoding="utf-8"?>
<p:tagLst xmlns:p="http://schemas.openxmlformats.org/presentationml/2006/main">
  <p:tag name="KSO_WM_BEAUTIFY_FLAG" val="#fgm#"/>
  <p:tag name="KSO_WM_FIGMA_FLAG" val="#fgm#"/>
  <p:tag name="KSO_WM_UNIT_INDEX" val="1"/>
  <p:tag name="KSO_WM_UNIT_TYPE" val="a"/>
  <p:tag name="KSO_WM_LAYOUT_CHECK_HASH" val="4308691a3b0e552d9e71727a4a007af47c9d8f08"/>
  <p:tag name="KSO_WM_NEWLAYOUT_GROUP_ID" val="layout_30"/>
  <p:tag name="KSO_WM_NEWLAYOUT_ID" val="slide_bcb0111aa6fc84f8"/>
  <p:tag name="KSO_WM_UNIT_PRESET_TEXT" val="单击此处添加标题"/>
</p:tagLst>
</file>

<file path=ppt/tags/tag113.xml><?xml version="1.0" encoding="utf-8"?>
<p:tagLst xmlns:p="http://schemas.openxmlformats.org/presentationml/2006/main">
  <p:tag name="KSO_WM_BEAUTIFY_FLAG" val="#fgm#"/>
  <p:tag name="KSO_WM_FIGMA_FLAG" val="#fgm#"/>
  <p:tag name="KSO_WM_UNIT_INDEX" val="1"/>
  <p:tag name="KSO_WM_UNIT_TYPE" val="a"/>
  <p:tag name="KSO_WM_LAYOUT_CHECK_HASH" val="a461a30fb60e53678a3dcb9d6577d9c853202687"/>
  <p:tag name="KSO_WM_NEWLAYOUT_GROUP_ID" val="layout_10004"/>
  <p:tag name="KSO_WM_NEWLAYOUT_ID" val="slide_c69ff2b91d1aabd5"/>
</p:tagLst>
</file>

<file path=ppt/tags/tag1130.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211390244680&quot;,&quot;product_name&quot;:&quot;wps-wpp-pc&quot;,&quot;intention_code&quot;:&quot;wps_wpp_generate_doc_pay&quot;}*auto_gallery_ai_v2.2.0_ONLINE*1765623069535_e6caf2_551f9ba2e56b-slide-128"/>
</p:tagLst>
</file>

<file path=ppt/tags/tag113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13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1133.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bcb0111aa6fc84f8"/>
</p:tagLst>
</file>

<file path=ppt/tags/tag1134.xml><?xml version="1.0" encoding="utf-8"?>
<p:tagLst xmlns:p="http://schemas.openxmlformats.org/presentationml/2006/main">
  <p:tag name="KSO_WM_UNIT_TYPE" val="b"/>
  <p:tag name="KSO_WM_BEAUTIFY_FLAG" val="#wm#"/>
  <p:tag name="KSO_WM_FIGMA_FLAG" val="#fgm#"/>
  <p:tag name="KSO_WM_UNIT_INDEX" val="1"/>
  <p:tag name="KSO_WM_UNIT_TEXT_TYPE" val="1"/>
  <p:tag name="KSO_WM_UNIT_PRESET_TEXT" val="THE END"/>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135.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1581fb95f1e3b2e074a22e269f0d927ea1164ad6"/>
  <p:tag name="KSO_WM_NEWLAYOUT_ID" val="3052"/>
  <p:tag name="KSO_WM_UNIT_PRESET_TEXT" val="谢谢观看"/>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136.xml><?xml version="1.0" encoding="utf-8"?>
<p:tagLst xmlns:p="http://schemas.openxmlformats.org/presentationml/2006/main">
  <p:tag name="KSO_WM_SLIDE_CONTENT_ORIENTATION" val="right"/>
  <p:tag name="KSO_WM_SLIDE_HAS_MASK" val="0"/>
  <p:tag name="KSO_WM_SLIDE_ITEM_CNT" val="0"/>
  <p:tag name="KSO_WM_SLIDE_TYPE" val="endPage"/>
  <p:tag name="KSO_WM_TEMPLATE_SUBCATEGORY" val="29"/>
  <p:tag name="KSO_WM_BEAUTIFY_FLAG" val="#wm#"/>
  <p:tag name="KSO_WM_TEMPLATE_SLIDE_ID" val="slide_2f1bc384a532e0ce"/>
  <p:tag name="KSO_WM_TEMPLATE_INDEX" val="40490473"/>
  <p:tag name="KSO_WM_TEMPLATE_CATEGORY" val="custom"/>
  <p:tag name="KSO_WM_SLIDE_INDEX" val="5"/>
  <p:tag name="KSO_WM_SLIDE_ID" val="custom40490473_9"/>
  <p:tag name="KSO_WM_TEMPLATE_MASTER_TYPE" val="0"/>
  <p:tag name="KSO_WM_SLIDE_LAYOUT" val="a_b"/>
  <p:tag name="KSO_WM_SLIDE_LAYOUT_CNT" val="1_1"/>
  <p:tag name="KSO_WM_TAG_VERSION" val="3.0"/>
</p:tagLst>
</file>

<file path=ppt/tags/tag11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1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1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17.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2.xml><?xml version="1.0" encoding="utf-8"?>
<p:tagLst xmlns:p="http://schemas.openxmlformats.org/presentationml/2006/main">
  <p:tag name="KSO_WM_BEAUTIFY_FLAG" val="#fgm#"/>
  <p:tag name="KSO_WM_FIGMA_FLAG" val="#fgm#"/>
  <p:tag name="KSO_WM_UNIT_INDEX" val="1"/>
  <p:tag name="KSO_WM_UNIT_TYPE" val="a"/>
  <p:tag name="KSO_WM_LAYOUT_CHECK_HASH" val="208a4e76faad557f465146f945bbd873d4400f64"/>
  <p:tag name="KSO_WM_NEWLAYOUT_GROUP_ID" val="layout_51"/>
  <p:tag name="KSO_WM_NEWLAYOUT_ID" val="slide_b05d84deaaa2208a"/>
</p:tagLst>
</file>

<file path=ppt/tags/tag12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2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2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2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2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2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26.xml><?xml version="1.0" encoding="utf-8"?>
<p:tagLst xmlns:p="http://schemas.openxmlformats.org/presentationml/2006/main">
  <p:tag name="KSO_WM_BEAUTIFY_FLAG" val="#fgm#"/>
  <p:tag name="KSO_WM_FIGMA_FLAG" val="#fgm#"/>
  <p:tag name="KSO_WM_UNIT_INDEX" val="1"/>
  <p:tag name="KSO_WM_UNIT_TYPE" val="a"/>
  <p:tag name="KSO_WM_LAYOUT_CHECK_HASH" val="926e1297ae6984e7b795000d8818b289aad424fc"/>
  <p:tag name="KSO_WM_NEWLAYOUT_GROUP_ID" val="layout_10007"/>
  <p:tag name="KSO_WM_NEWLAYOUT_ID" val="slide_f07fe535f31bdb7f"/>
</p:tagLst>
</file>

<file path=ppt/tags/tag12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3.xml><?xml version="1.0" encoding="utf-8"?>
<p:tagLst xmlns:p="http://schemas.openxmlformats.org/presentationml/2006/main">
  <p:tag name="KSO_WM_BEAUTIFY_FLAG" val="#fgm#"/>
  <p:tag name="KSO_WM_FIGMA_FLAG" val="#fgm#"/>
  <p:tag name="KSO_WM_UNIT_INDEX" val="1"/>
  <p:tag name="KSO_WM_UNIT_TYPE" val="d"/>
</p:tagLst>
</file>

<file path=ppt/tags/tag13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3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3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3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3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3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36.xml><?xml version="1.0" encoding="utf-8"?>
<p:tagLst xmlns:p="http://schemas.openxmlformats.org/presentationml/2006/main">
  <p:tag name="KSO_WM_BEAUTIFY_FLAG" val="#fgm#"/>
  <p:tag name="KSO_WM_FIGMA_FLAG" val="#fgm#"/>
  <p:tag name="KSO_WM_UNIT_INDEX" val="1"/>
  <p:tag name="KSO_WM_UNIT_TYPE" val="a"/>
  <p:tag name="KSO_WM_LAYOUT_CHECK_HASH" val="2ba9794caa5c5fa8d597c5ac207ddacd314b6832"/>
  <p:tag name="KSO_WM_NEWLAYOUT_GROUP_ID" val="layout_6"/>
  <p:tag name="KSO_WM_NEWLAYOUT_ID" val="slide_2c144dd0e7d49e2f"/>
</p:tagLst>
</file>

<file path=ppt/tags/tag137.xml><?xml version="1.0" encoding="utf-8"?>
<p:tagLst xmlns:p="http://schemas.openxmlformats.org/presentationml/2006/main">
  <p:tag name="KSO_WM_BEAUTIFY_FLAG" val="#fgm#"/>
  <p:tag name="KSO_WM_FIGMA_FLAG" val="#fgm#"/>
  <p:tag name="KSO_WM_UNIT_INDEX" val="1"/>
  <p:tag name="KSO_WM_UNIT_TYPE" val="d"/>
</p:tagLst>
</file>

<file path=ppt/tags/tag13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3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4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4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4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43.xml><?xml version="1.0" encoding="utf-8"?>
<p:tagLst xmlns:p="http://schemas.openxmlformats.org/presentationml/2006/main">
  <p:tag name="KSO_WM_BEAUTIFY_FLAG" val="#fgm#"/>
  <p:tag name="KSO_WM_FIGMA_FLAG" val="#fgm#"/>
  <p:tag name="KSO_WM_UNIT_INDEX" val="1"/>
  <p:tag name="KSO_WM_UNIT_TYPE" val="a"/>
  <p:tag name="KSO_WM_LAYOUT_CHECK_HASH" val="7491ef35ff3fa6a133da70ac923017cf62d19a9c"/>
  <p:tag name="KSO_WM_NEWLAYOUT_GROUP_ID" val="layout_42"/>
  <p:tag name="KSO_WM_NEWLAYOUT_ID" val="slide_7deb3c68c08cdc54"/>
</p:tagLst>
</file>

<file path=ppt/tags/tag144.xml><?xml version="1.0" encoding="utf-8"?>
<p:tagLst xmlns:p="http://schemas.openxmlformats.org/presentationml/2006/main">
  <p:tag name="KSO_WM_BEAUTIFY_FLAG" val="#fgm#"/>
  <p:tag name="KSO_WM_FIGMA_FLAG" val="#fgm#"/>
  <p:tag name="KSO_WM_UNIT_INDEX" val="1"/>
  <p:tag name="KSO_WM_UNIT_TYPE" val="d"/>
</p:tagLst>
</file>

<file path=ppt/tags/tag14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4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4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4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50.xml><?xml version="1.0" encoding="utf-8"?>
<p:tagLst xmlns:p="http://schemas.openxmlformats.org/presentationml/2006/main">
  <p:tag name="KSO_WM_BEAUTIFY_FLAG" val="#fgm#"/>
  <p:tag name="KSO_WM_FIGMA_FLAG" val="#fgm#"/>
  <p:tag name="KSO_WM_UNIT_INDEX" val="1"/>
  <p:tag name="KSO_WM_UNIT_TYPE" val="a"/>
  <p:tag name="KSO_WM_LAYOUT_CHECK_HASH" val="38120fa03d810101e867ff07cbacd542010c9c83"/>
  <p:tag name="KSO_WM_NEWLAYOUT_GROUP_ID" val="layout_59"/>
  <p:tag name="KSO_WM_NEWLAYOUT_ID" val="slide_fad9133c637506b0"/>
</p:tagLst>
</file>

<file path=ppt/tags/tag151.xml><?xml version="1.0" encoding="utf-8"?>
<p:tagLst xmlns:p="http://schemas.openxmlformats.org/presentationml/2006/main">
  <p:tag name="KSO_WM_BEAUTIFY_FLAG" val="#fgm#"/>
  <p:tag name="KSO_WM_FIGMA_FLAG" val="#fgm#"/>
  <p:tag name="KSO_WM_UNIT_INDEX" val="1"/>
  <p:tag name="KSO_WM_UNIT_TYPE" val="d"/>
</p:tagLst>
</file>

<file path=ppt/tags/tag15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5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5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5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5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5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58.xml><?xml version="1.0" encoding="utf-8"?>
<p:tagLst xmlns:p="http://schemas.openxmlformats.org/presentationml/2006/main">
  <p:tag name="KSO_WM_BEAUTIFY_FLAG" val="#fgm#"/>
  <p:tag name="KSO_WM_FIGMA_FLAG" val="#fgm#"/>
  <p:tag name="KSO_WM_UNIT_INDEX" val="1"/>
  <p:tag name="KSO_WM_UNIT_TYPE" val="a"/>
  <p:tag name="KSO_WM_LAYOUT_CHECK_HASH" val="38d8bfa08ed965430658a332a79d953803746f73"/>
  <p:tag name="KSO_WM_NEWLAYOUT_GROUP_ID" val="layout_38"/>
  <p:tag name="KSO_WM_NEWLAYOUT_ID" val="slide_aa62b3640af52fc2"/>
</p:tagLst>
</file>

<file path=ppt/tags/tag15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6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6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6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6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6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6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6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6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6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6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70.xml><?xml version="1.0" encoding="utf-8"?>
<p:tagLst xmlns:p="http://schemas.openxmlformats.org/presentationml/2006/main">
  <p:tag name="KSO_WM_BEAUTIFY_FLAG" val="#fgm#"/>
  <p:tag name="KSO_WM_FIGMA_FLAG" val="#fgm#"/>
  <p:tag name="KSO_WM_UNIT_INDEX" val="1"/>
  <p:tag name="KSO_WM_UNIT_TYPE" val="a"/>
  <p:tag name="KSO_WM_LAYOUT_CHECK_HASH" val="81194b120c0a384edf9cd55d698ca9e3c560dd7c"/>
  <p:tag name="KSO_WM_NEWLAYOUT_GROUP_ID" val="layout_32"/>
  <p:tag name="KSO_WM_NEWLAYOUT_ID" val="slide_5239d9be7cf8785b"/>
</p:tagLst>
</file>

<file path=ppt/tags/tag17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7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Lst>
</file>

<file path=ppt/tags/tag173.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7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7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76.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77.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Lst>
</file>

<file path=ppt/tags/tag178.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7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8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8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8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8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84.xml><?xml version="1.0" encoding="utf-8"?>
<p:tagLst xmlns:p="http://schemas.openxmlformats.org/presentationml/2006/main">
  <p:tag name="KSO_WM_BEAUTIFY_FLAG" val="#fgm#"/>
  <p:tag name="KSO_WM_FIGMA_FLAG" val="#fgm#"/>
  <p:tag name="KSO_WM_UNIT_INDEX" val="1"/>
  <p:tag name="KSO_WM_UNIT_TYPE" val="a"/>
  <p:tag name="KSO_WM_LAYOUT_CHECK_HASH" val="53ccd122c804c41173cc68ef47a8ec5d77d00374"/>
  <p:tag name="KSO_WM_NEWLAYOUT_GROUP_ID" val="layout_62"/>
  <p:tag name="KSO_WM_NEWLAYOUT_ID" val="slide_bc6a679b50444738"/>
</p:tagLst>
</file>

<file path=ppt/tags/tag185.xml><?xml version="1.0" encoding="utf-8"?>
<p:tagLst xmlns:p="http://schemas.openxmlformats.org/presentationml/2006/main">
  <p:tag name="KSO_WM_BEAUTIFY_FLAG" val="#fgm#"/>
  <p:tag name="KSO_WM_FIGMA_FLAG" val="#fgm#"/>
  <p:tag name="KSO_WM_UNIT_INDEX" val="1"/>
  <p:tag name="KSO_WM_UNIT_TYPE" val="d"/>
</p:tagLst>
</file>

<file path=ppt/tags/tag18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8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8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9.xml><?xml version="1.0" encoding="utf-8"?>
<p:tagLst xmlns:p="http://schemas.openxmlformats.org/presentationml/2006/main">
  <p:tag name="KSO_WM_BEAUTIFY_FLAG" val="#fgm#"/>
  <p:tag name="KSO_WM_FIGMA_FLAG" val="#fgm#"/>
  <p:tag name="KSO_WM_UNIT_INDEX" val="1"/>
  <p:tag name="KSO_WM_UNIT_TYPE" val="a"/>
  <p:tag name="KSO_WM_LAYOUT_CHECK_HASH" val="1cb0c85a227c38ea1638b5c7eb26be870079960e"/>
  <p:tag name="KSO_WM_NEWLAYOUT_GROUP_ID" val="layout_2"/>
  <p:tag name="KSO_WM_NEWLAYOUT_ID" val="slide_504cac591549b37c"/>
</p:tagLst>
</file>

<file path=ppt/tags/tag19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9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92.xml><?xml version="1.0" encoding="utf-8"?>
<p:tagLst xmlns:p="http://schemas.openxmlformats.org/presentationml/2006/main">
  <p:tag name="KSO_WM_BEAUTIFY_FLAG" val="#fgm#"/>
  <p:tag name="KSO_WM_FIGMA_FLAG" val="#fgm#"/>
  <p:tag name="KSO_WM_UNIT_INDEX" val="1"/>
  <p:tag name="KSO_WM_UNIT_TYPE" val="a"/>
  <p:tag name="KSO_WM_LAYOUT_CHECK_HASH" val="abf9075dc334ddaa3689c8aa1428130a3d94885f"/>
  <p:tag name="KSO_WM_NEWLAYOUT_GROUP_ID" val="layout_20"/>
  <p:tag name="KSO_WM_NEWLAYOUT_ID" val="slide_52cda502e98f2cdc"/>
</p:tagLst>
</file>

<file path=ppt/tags/tag193.xml><?xml version="1.0" encoding="utf-8"?>
<p:tagLst xmlns:p="http://schemas.openxmlformats.org/presentationml/2006/main">
  <p:tag name="KSO_WM_BEAUTIFY_FLAG" val="#fgm#"/>
  <p:tag name="KSO_WM_FIGMA_FLAG" val="#fgm#"/>
  <p:tag name="KSO_WM_UNIT_INDEX" val="1"/>
  <p:tag name="KSO_WM_UNIT_TYPE" val="d"/>
</p:tagLst>
</file>

<file path=ppt/tags/tag194.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Lst>
</file>

<file path=ppt/tags/tag195.xml><?xml version="1.0" encoding="utf-8"?>
<p:tagLst xmlns:p="http://schemas.openxmlformats.org/presentationml/2006/main">
  <p:tag name="KSO_WM_BEAUTIFY_FLAG" val="#fgm#"/>
  <p:tag name="KSO_WM_FIGMA_FLAG" val="#fgm#"/>
  <p:tag name="KSO_WM_UNIT_INDEX" val="1"/>
  <p:tag name="KSO_WM_UNIT_TYPE" val="f"/>
</p:tagLst>
</file>

<file path=ppt/tags/tag19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9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9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199.xml><?xml version="1.0" encoding="utf-8"?>
<p:tagLst xmlns:p="http://schemas.openxmlformats.org/presentationml/2006/main">
  <p:tag name="KSO_WM_BEAUTIFY_FLAG" val="#fgm#"/>
  <p:tag name="KSO_WM_FIGMA_FLAG" val="#fgm#"/>
  <p:tag name="KSO_WM_UNIT_INDEX" val="1"/>
  <p:tag name="KSO_WM_UNIT_TYPE" val="a"/>
  <p:tag name="KSO_WM_LAYOUT_CHECK_HASH" val="d8eaf90580fff962ccf329b7772189d63b7e00d4"/>
  <p:tag name="KSO_WM_NEWLAYOUT_GROUP_ID" val="layout_10009"/>
  <p:tag name="KSO_WM_NEWLAYOUT_ID" val="slide_9d99194b34fe91b2"/>
</p:tagLst>
</file>

<file path=ppt/tags/tag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0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0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0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0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0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0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06.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0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0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0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1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12.xml><?xml version="1.0" encoding="utf-8"?>
<p:tagLst xmlns:p="http://schemas.openxmlformats.org/presentationml/2006/main">
  <p:tag name="KSO_WM_BEAUTIFY_FLAG" val="#fgm#"/>
  <p:tag name="KSO_WM_FIGMA_FLAG" val="#fgm#"/>
  <p:tag name="KSO_WM_UNIT_INDEX" val="1"/>
  <p:tag name="KSO_WM_UNIT_TYPE" val="a"/>
  <p:tag name="KSO_WM_LAYOUT_CHECK_HASH" val="c113a465ea4251cbb8ba197e3a12bda343d6ba01"/>
  <p:tag name="KSO_WM_NEWLAYOUT_GROUP_ID" val="layout_35"/>
  <p:tag name="KSO_WM_NEWLAYOUT_ID" val="slide_90cdd96762bb354a"/>
</p:tagLst>
</file>

<file path=ppt/tags/tag213.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2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16.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21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1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19.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2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2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2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22.xml><?xml version="1.0" encoding="utf-8"?>
<p:tagLst xmlns:p="http://schemas.openxmlformats.org/presentationml/2006/main">
  <p:tag name="KSO_WM_BEAUTIFY_FLAG" val="#fgm#"/>
  <p:tag name="KSO_WM_DIAGRAM_GROUP_CODE" val="1"/>
  <p:tag name="KSO_WM_FIGMA_FLAG" val="#fgm#"/>
  <p:tag name="KSO_WM_UNIT_INDEX" val="1_4_2"/>
  <p:tag name="KSO_WM_UNIT_SUBTYPE" val="d"/>
  <p:tag name="KSO_WM_UNIT_TYPE" val="l_h_i"/>
</p:tagLst>
</file>

<file path=ppt/tags/tag223.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224.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22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2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2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28.xml><?xml version="1.0" encoding="utf-8"?>
<p:tagLst xmlns:p="http://schemas.openxmlformats.org/presentationml/2006/main">
  <p:tag name="KSO_WM_BEAUTIFY_FLAG" val="#fgm#"/>
  <p:tag name="KSO_WM_FIGMA_FLAG" val="#fgm#"/>
  <p:tag name="KSO_WM_UNIT_INDEX" val="1"/>
  <p:tag name="KSO_WM_UNIT_TYPE" val="a"/>
  <p:tag name="KSO_WM_LAYOUT_CHECK_HASH" val="577054fe7d9c067ab77708beec0ee117721aceb7"/>
  <p:tag name="KSO_WM_NEWLAYOUT_GROUP_ID" val="layout_23"/>
  <p:tag name="KSO_WM_NEWLAYOUT_ID" val="slide_a8a5b5e369a6fa4a"/>
</p:tagLst>
</file>

<file path=ppt/tags/tag229.xml><?xml version="1.0" encoding="utf-8"?>
<p:tagLst xmlns:p="http://schemas.openxmlformats.org/presentationml/2006/main">
  <p:tag name="KSO_WM_BEAUTIFY_FLAG" val="#fgm#"/>
  <p:tag name="KSO_WM_FIGMA_FLAG" val="#fgm#"/>
  <p:tag name="KSO_WM_UNIT_INDEX" val="1"/>
  <p:tag name="KSO_WM_UNIT_TYPE" val="f"/>
</p:tagLst>
</file>

<file path=ppt/tags/tag23.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230.xml><?xml version="1.0" encoding="utf-8"?>
<p:tagLst xmlns:p="http://schemas.openxmlformats.org/presentationml/2006/main">
  <p:tag name="KSO_WM_BEAUTIFY_FLAG" val="#fgm#"/>
  <p:tag name="KSO_WM_FIGMA_FLAG" val="#fgm#"/>
  <p:tag name="KSO_WM_UNIT_INDEX" val="1"/>
  <p:tag name="KSO_WM_UNIT_TYPE" val="d"/>
</p:tagLst>
</file>

<file path=ppt/tags/tag23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3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3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34.xml><?xml version="1.0" encoding="utf-8"?>
<p:tagLst xmlns:p="http://schemas.openxmlformats.org/presentationml/2006/main">
  <p:tag name="KSO_WM_BEAUTIFY_FLAG" val="#fgm#"/>
  <p:tag name="KSO_WM_FIGMA_FLAG" val="#fgm#"/>
  <p:tag name="KSO_WM_UNIT_INDEX" val="1"/>
  <p:tag name="KSO_WM_UNIT_TYPE" val="a"/>
  <p:tag name="KSO_WM_LAYOUT_CHECK_HASH" val="009d6d23fffc7301c0cef3356858a5223570588f"/>
  <p:tag name="KSO_WM_NEWLAYOUT_GROUP_ID" val="layout_10013"/>
  <p:tag name="KSO_WM_NEWLAYOUT_ID" val="slide_c60fea93c381646b"/>
</p:tagLst>
</file>

<file path=ppt/tags/tag235.xml><?xml version="1.0" encoding="utf-8"?>
<p:tagLst xmlns:p="http://schemas.openxmlformats.org/presentationml/2006/main">
  <p:tag name="KSO_WM_BEAUTIFY_FLAG" val="#fgm#"/>
  <p:tag name="KSO_WM_FIGMA_FLAG" val="#fgm#"/>
  <p:tag name="KSO_WM_UNIT_INDEX" val="1"/>
  <p:tag name="KSO_WM_UNIT_TYPE" val="d"/>
</p:tagLst>
</file>

<file path=ppt/tags/tag23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3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3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3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4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4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4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43.xml><?xml version="1.0" encoding="utf-8"?>
<p:tagLst xmlns:p="http://schemas.openxmlformats.org/presentationml/2006/main">
  <p:tag name="KSO_WM_BEAUTIFY_FLAG" val="#fgm#"/>
  <p:tag name="KSO_WM_FIGMA_FLAG" val="#fgm#"/>
  <p:tag name="KSO_WM_UNIT_INDEX" val="1"/>
  <p:tag name="KSO_WM_UNIT_TYPE" val="a"/>
  <p:tag name="KSO_WM_LAYOUT_CHECK_HASH" val="054a208f259f53dc0b2d591cd3aafa506baab886"/>
  <p:tag name="KSO_WM_NEWLAYOUT_GROUP_ID" val="layout_2"/>
  <p:tag name="KSO_WM_NEWLAYOUT_ID" val="slide_efebb92098ae4c0e"/>
</p:tagLst>
</file>

<file path=ppt/tags/tag24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4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4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24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5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5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5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5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5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55.xml><?xml version="1.0" encoding="utf-8"?>
<p:tagLst xmlns:p="http://schemas.openxmlformats.org/presentationml/2006/main">
  <p:tag name="KSO_WM_BEAUTIFY_FLAG" val="#fgm#"/>
  <p:tag name="KSO_WM_FIGMA_FLAG" val="#fgm#"/>
  <p:tag name="KSO_WM_UNIT_INDEX" val="1"/>
  <p:tag name="KSO_WM_UNIT_TYPE" val="a"/>
  <p:tag name="KSO_WM_LAYOUT_CHECK_HASH" val="c1a63f903e135adc820062163753701ed14901fe"/>
  <p:tag name="KSO_WM_NEWLAYOUT_GROUP_ID" val="layout_26"/>
  <p:tag name="KSO_WM_NEWLAYOUT_ID" val="slide_1782e10a2508866f"/>
</p:tagLst>
</file>

<file path=ppt/tags/tag25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5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5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5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26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26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6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6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6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6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6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67.xml><?xml version="1.0" encoding="utf-8"?>
<p:tagLst xmlns:p="http://schemas.openxmlformats.org/presentationml/2006/main">
  <p:tag name="KSO_WM_BEAUTIFY_FLAG" val="#fgm#"/>
  <p:tag name="KSO_WM_FIGMA_FLAG" val="#fgm#"/>
  <p:tag name="KSO_WM_UNIT_INDEX" val="1"/>
  <p:tag name="KSO_WM_UNIT_TYPE" val="a"/>
  <p:tag name="KSO_WM_LAYOUT_CHECK_HASH" val="89dc6b9476d34ca850a4f50c934c0f12261158bb"/>
  <p:tag name="KSO_WM_NEWLAYOUT_GROUP_ID" val="layout_10014"/>
  <p:tag name="KSO_WM_NEWLAYOUT_ID" val="slide_32beab135281aea2"/>
</p:tagLst>
</file>

<file path=ppt/tags/tag26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6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7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7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7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7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74.xml><?xml version="1.0" encoding="utf-8"?>
<p:tagLst xmlns:p="http://schemas.openxmlformats.org/presentationml/2006/main">
  <p:tag name="KSO_WM_BEAUTIFY_FLAG" val="#fgm#"/>
  <p:tag name="KSO_WM_FIGMA_FLAG" val="#fgm#"/>
  <p:tag name="KSO_WM_UNIT_INDEX" val="1"/>
  <p:tag name="KSO_WM_UNIT_TYPE" val="a"/>
  <p:tag name="KSO_WM_LAYOUT_CHECK_HASH" val="f81273d0f5aa986539e915bf5a9ee143c72c37e3"/>
  <p:tag name="KSO_WM_NEWLAYOUT_GROUP_ID" val="layout_3"/>
  <p:tag name="KSO_WM_NEWLAYOUT_ID" val="slide_0576b72b971413eb"/>
</p:tagLst>
</file>

<file path=ppt/tags/tag27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27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7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7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7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2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80.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8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8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8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28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28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8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8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8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8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29.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4_1"/>
  <p:tag name="KSO_WM_UNIT_TYPE" val="l_h_i"/>
</p:tagLst>
</file>

<file path=ppt/tags/tag290.xml><?xml version="1.0" encoding="utf-8"?>
<p:tagLst xmlns:p="http://schemas.openxmlformats.org/presentationml/2006/main">
  <p:tag name="KSO_WM_BEAUTIFY_FLAG" val="#fgm#"/>
  <p:tag name="KSO_WM_FIGMA_FLAG" val="#fgm#"/>
  <p:tag name="KSO_WM_UNIT_INDEX" val="1"/>
  <p:tag name="KSO_WM_UNIT_TYPE" val="a"/>
  <p:tag name="KSO_WM_LAYOUT_CHECK_HASH" val="555cdb99423af7c6435a91f6301d29cc6039b29b"/>
  <p:tag name="KSO_WM_NEWLAYOUT_GROUP_ID" val="layout_34"/>
  <p:tag name="KSO_WM_NEWLAYOUT_ID" val="slide_4acdb5d565d7a68b"/>
</p:tagLst>
</file>

<file path=ppt/tags/tag29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9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9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9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9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9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9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9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9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0.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Lst>
</file>

<file path=ppt/tags/tag30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0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0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03.xml><?xml version="1.0" encoding="utf-8"?>
<p:tagLst xmlns:p="http://schemas.openxmlformats.org/presentationml/2006/main">
  <p:tag name="KSO_WM_BEAUTIFY_FLAG" val="#fgm#"/>
  <p:tag name="KSO_WM_FIGMA_FLAG" val="#fgm#"/>
  <p:tag name="KSO_WM_UNIT_INDEX" val="1"/>
  <p:tag name="KSO_WM_UNIT_TYPE" val="a"/>
  <p:tag name="KSO_WM_LAYOUT_CHECK_HASH" val="ff2797e83ead7f3730ad44e44580bce565448fbd"/>
  <p:tag name="KSO_WM_NEWLAYOUT_GROUP_ID" val="layout_10012"/>
  <p:tag name="KSO_WM_NEWLAYOUT_ID" val="slide_830a26e50d4f9ba0"/>
</p:tagLst>
</file>

<file path=ppt/tags/tag304.xml><?xml version="1.0" encoding="utf-8"?>
<p:tagLst xmlns:p="http://schemas.openxmlformats.org/presentationml/2006/main">
  <p:tag name="KSO_WM_BEAUTIFY_FLAG" val="#fgm#"/>
  <p:tag name="KSO_WM_FIGMA_FLAG" val="#fgm#"/>
  <p:tag name="KSO_WM_UNIT_INDEX" val="1"/>
  <p:tag name="KSO_WM_UNIT_TYPE" val="d"/>
</p:tagLst>
</file>

<file path=ppt/tags/tag305.xml><?xml version="1.0" encoding="utf-8"?>
<p:tagLst xmlns:p="http://schemas.openxmlformats.org/presentationml/2006/main">
  <p:tag name="KSO_WM_BEAUTIFY_FLAG" val="#fgm#"/>
  <p:tag name="KSO_WM_FIGMA_FLAG" val="#fgm#"/>
  <p:tag name="KSO_WM_UNIT_INDEX" val="1"/>
  <p:tag name="KSO_WM_UNIT_TYPE" val="f"/>
</p:tagLst>
</file>

<file path=ppt/tags/tag30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0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0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09.xml><?xml version="1.0" encoding="utf-8"?>
<p:tagLst xmlns:p="http://schemas.openxmlformats.org/presentationml/2006/main">
  <p:tag name="KSO_WM_BEAUTIFY_FLAG" val="#fgm#"/>
  <p:tag name="KSO_WM_FIGMA_FLAG" val="#fgm#"/>
  <p:tag name="KSO_WM_UNIT_INDEX" val="1"/>
  <p:tag name="KSO_WM_UNIT_TYPE" val="a"/>
  <p:tag name="KSO_WM_LAYOUT_CHECK_HASH" val="ed4cd640b486d8ab284f98cdd7eb85c36d28d978"/>
  <p:tag name="KSO_WM_NEWLAYOUT_GROUP_ID" val="layout_14"/>
  <p:tag name="KSO_WM_NEWLAYOUT_ID" val="slide_fbd1737be693ef9a"/>
</p:tagLst>
</file>

<file path=ppt/tags/tag31.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310.xml><?xml version="1.0" encoding="utf-8"?>
<p:tagLst xmlns:p="http://schemas.openxmlformats.org/presentationml/2006/main">
  <p:tag name="KSO_WM_FIGMA_DECORATION_INDEX" val="18_contentModel"/>
  <p:tag name="$PH_EXT" val="2"/>
  <p:tag name="KSO_WM_BEAUTIFY_FLAG" val="#fgm#"/>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311.xml><?xml version="1.0" encoding="utf-8"?>
<p:tagLst xmlns:p="http://schemas.openxmlformats.org/presentationml/2006/main">
  <p:tag name="KSO_WM_BEAUTIFY_FLAG" val="#fgm#"/>
  <p:tag name="KSO_WM_FIGMA_FLAG" val="#fgm#"/>
  <p:tag name="KSO_WM_UNIT_INDEX" val="1"/>
  <p:tag name="KSO_WM_UNIT_TYPE" val="f"/>
</p:tagLst>
</file>

<file path=ppt/tags/tag31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1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1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15.xml><?xml version="1.0" encoding="utf-8"?>
<p:tagLst xmlns:p="http://schemas.openxmlformats.org/presentationml/2006/main">
  <p:tag name="KSO_WM_BEAUTIFY_FLAG" val="#fgm#"/>
  <p:tag name="KSO_WM_FIGMA_FLAG" val="#fgm#"/>
  <p:tag name="KSO_WM_UNIT_INDEX" val="1"/>
  <p:tag name="KSO_WM_UNIT_TYPE" val="a"/>
  <p:tag name="KSO_WM_LAYOUT_CHECK_HASH" val="2d074f25b9af48a65fa7bb50f786769907d32367"/>
  <p:tag name="KSO_WM_NEWLAYOUT_GROUP_ID" val="layout_10023"/>
  <p:tag name="KSO_WM_NEWLAYOUT_ID" val="slide_e1b922684c64539e"/>
</p:tagLst>
</file>

<file path=ppt/tags/tag316.xml><?xml version="1.0" encoding="utf-8"?>
<p:tagLst xmlns:p="http://schemas.openxmlformats.org/presentationml/2006/main">
  <p:tag name="KSO_WM_BEAUTIFY_FLAG" val="#fgm#"/>
  <p:tag name="KSO_WM_FIGMA_FLAG" val="#fgm#"/>
  <p:tag name="KSO_WM_UNIT_INDEX" val="1"/>
  <p:tag name="KSO_WM_UNIT_TYPE" val="d"/>
</p:tagLst>
</file>

<file path=ppt/tags/tag31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1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1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3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5_1"/>
  <p:tag name="KSO_WM_UNIT_TYPE" val="l_h_i"/>
</p:tagLst>
</file>

<file path=ppt/tags/tag32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2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2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23.xml><?xml version="1.0" encoding="utf-8"?>
<p:tagLst xmlns:p="http://schemas.openxmlformats.org/presentationml/2006/main">
  <p:tag name="KSO_WM_BEAUTIFY_FLAG" val="#fgm#"/>
  <p:tag name="KSO_WM_FIGMA_FLAG" val="#fgm#"/>
  <p:tag name="KSO_WM_UNIT_INDEX" val="1"/>
  <p:tag name="KSO_WM_UNIT_TYPE" val="a"/>
  <p:tag name="KSO_WM_LAYOUT_CHECK_HASH" val="e2ecf2d72aedb5b2069310ddf8c3a3c869301149"/>
  <p:tag name="KSO_WM_NEWLAYOUT_GROUP_ID" val="layout_59"/>
  <p:tag name="KSO_WM_NEWLAYOUT_ID" val="slide_c59fbf18d7813b6a"/>
</p:tagLst>
</file>

<file path=ppt/tags/tag324.xml><?xml version="1.0" encoding="utf-8"?>
<p:tagLst xmlns:p="http://schemas.openxmlformats.org/presentationml/2006/main">
  <p:tag name="KSO_WM_BEAUTIFY_FLAG" val="#fgm#"/>
  <p:tag name="KSO_WM_FIGMA_FLAG" val="#fgm#"/>
  <p:tag name="KSO_WM_UNIT_INDEX" val="1"/>
  <p:tag name="KSO_WM_UNIT_TYPE" val="d"/>
</p:tagLst>
</file>

<file path=ppt/tags/tag32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32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2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2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2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3.xml><?xml version="1.0" encoding="utf-8"?>
<p:tagLst xmlns:p="http://schemas.openxmlformats.org/presentationml/2006/main">
  <p:tag name="KSO_WM_BEAUTIFY_FLAG" val="#fgm#"/>
  <p:tag name="KSO_WM_DIAGRAM_GROUP_CODE" val="1"/>
  <p:tag name="KSO_WM_FIGMA_FLAG" val="#fgm#"/>
  <p:tag name="KSO_WM_UNIT_INDEX" val="1_5_1"/>
  <p:tag name="KSO_WM_UNIT_TYPE" val="l_h_d"/>
</p:tagLst>
</file>

<file path=ppt/tags/tag33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31.xml><?xml version="1.0" encoding="utf-8"?>
<p:tagLst xmlns:p="http://schemas.openxmlformats.org/presentationml/2006/main">
  <p:tag name="KSO_WM_BEAUTIFY_FLAG" val="#fgm#"/>
  <p:tag name="KSO_WM_FIGMA_FLAG" val="#fgm#"/>
  <p:tag name="KSO_WM_UNIT_INDEX" val="1"/>
  <p:tag name="KSO_WM_UNIT_TYPE" val="a"/>
  <p:tag name="KSO_WM_LAYOUT_CHECK_HASH" val="b579c2843eaba63020669617ea8038de99cddc0d"/>
  <p:tag name="KSO_WM_NEWLAYOUT_GROUP_ID" val="layout_10"/>
  <p:tag name="KSO_WM_NEWLAYOUT_ID" val="slide_628de040b529144d"/>
</p:tagLst>
</file>

<file path=ppt/tags/tag332.xml><?xml version="1.0" encoding="utf-8"?>
<p:tagLst xmlns:p="http://schemas.openxmlformats.org/presentationml/2006/main">
  <p:tag name="KSO_WM_BEAUTIFY_FLAG" val="#fgm#"/>
  <p:tag name="KSO_WM_FIGMA_FLAG" val="#fgm#"/>
  <p:tag name="KSO_WM_UNIT_INDEX" val="1"/>
  <p:tag name="KSO_WM_UNIT_TYPE" val="d"/>
</p:tagLst>
</file>

<file path=ppt/tags/tag33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3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3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36.xml><?xml version="1.0" encoding="utf-8"?>
<p:tagLst xmlns:p="http://schemas.openxmlformats.org/presentationml/2006/main">
  <p:tag name="KSO_WM_BEAUTIFY_FLAG" val="#fgm#"/>
  <p:tag name="KSO_WM_FIGMA_FLAG" val="#fgm#"/>
  <p:tag name="KSO_WM_UNIT_INDEX" val="1"/>
  <p:tag name="KSO_WM_UNIT_TYPE" val="a"/>
  <p:tag name="KSO_WM_LAYOUT_CHECK_HASH" val="b837fa6a7763f12598184dcc8f9a7926093ea975"/>
  <p:tag name="KSO_WM_NEWLAYOUT_GROUP_ID" val="layout_6"/>
  <p:tag name="KSO_WM_NEWLAYOUT_ID" val="slide_5a9f0bd606e1f2bb"/>
</p:tagLst>
</file>

<file path=ppt/tags/tag337.xml><?xml version="1.0" encoding="utf-8"?>
<p:tagLst xmlns:p="http://schemas.openxmlformats.org/presentationml/2006/main">
  <p:tag name="KSO_WM_BEAUTIFY_FLAG" val="#fgm#"/>
  <p:tag name="KSO_WM_FIGMA_FLAG" val="#fgm#"/>
  <p:tag name="KSO_WM_UNIT_INDEX" val="1"/>
  <p:tag name="KSO_WM_UNIT_TYPE" val="d"/>
</p:tagLst>
</file>

<file path=ppt/tags/tag33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33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4.xml><?xml version="1.0" encoding="utf-8"?>
<p:tagLst xmlns:p="http://schemas.openxmlformats.org/presentationml/2006/main">
  <p:tag name="KSO_WM_BEAUTIFY_FLAG" val="#fgm#"/>
  <p:tag name="KSO_WM_DIAGRAM_GROUP_CODE" val="1"/>
  <p:tag name="KSO_WM_FIGMA_FLAG" val="#fgm#"/>
  <p:tag name="KSO_WM_UNIT_INDEX" val="1_5_1"/>
  <p:tag name="KSO_WM_UNIT_TYPE" val="l_h_f"/>
</p:tagLst>
</file>

<file path=ppt/tags/tag34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4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4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43.xml><?xml version="1.0" encoding="utf-8"?>
<p:tagLst xmlns:p="http://schemas.openxmlformats.org/presentationml/2006/main">
  <p:tag name="KSO_WM_BEAUTIFY_FLAG" val="#fgm#"/>
  <p:tag name="KSO_WM_FIGMA_FLAG" val="#fgm#"/>
  <p:tag name="KSO_WM_UNIT_INDEX" val="1"/>
  <p:tag name="KSO_WM_UNIT_TYPE" val="a"/>
  <p:tag name="KSO_WM_LAYOUT_CHECK_HASH" val="fcf483f734c64a002653f7ff94f4dc3be10cb5e7"/>
  <p:tag name="KSO_WM_NEWLAYOUT_GROUP_ID" val="layout_22"/>
  <p:tag name="KSO_WM_NEWLAYOUT_ID" val="slide_2c75ac79bddf0be4"/>
</p:tagLst>
</file>

<file path=ppt/tags/tag344.xml><?xml version="1.0" encoding="utf-8"?>
<p:tagLst xmlns:p="http://schemas.openxmlformats.org/presentationml/2006/main">
  <p:tag name="KSO_WM_BEAUTIFY_FLAG" val="#fgm#"/>
  <p:tag name="KSO_WM_FIGMA_FLAG" val="#fgm#"/>
  <p:tag name="KSO_WM_UNIT_INDEX" val="1"/>
  <p:tag name="KSO_WM_UNIT_TYPE" val="d"/>
</p:tagLst>
</file>

<file path=ppt/tags/tag34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4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4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48.xml><?xml version="1.0" encoding="utf-8"?>
<p:tagLst xmlns:p="http://schemas.openxmlformats.org/presentationml/2006/main">
  <p:tag name="KSO_WM_BEAUTIFY_FLAG" val="#fgm#"/>
  <p:tag name="KSO_WM_FIGMA_FLAG" val="#fgm#"/>
  <p:tag name="KSO_WM_UNIT_INDEX" val="1"/>
  <p:tag name="KSO_WM_UNIT_TYPE" val="a"/>
  <p:tag name="KSO_WM_LAYOUT_CHECK_HASH" val="32be41773767eda8e052fe85487301f696aa754b"/>
  <p:tag name="KSO_WM_NEWLAYOUT_GROUP_ID" val="layout_19"/>
  <p:tag name="KSO_WM_NEWLAYOUT_ID" val="slide_4843ded992a55979"/>
</p:tagLst>
</file>

<file path=ppt/tags/tag349.xml><?xml version="1.0" encoding="utf-8"?>
<p:tagLst xmlns:p="http://schemas.openxmlformats.org/presentationml/2006/main">
  <p:tag name="KSO_WM_BEAUTIFY_FLAG" val="#fgm#"/>
  <p:tag name="KSO_WM_FIGMA_FLAG" val="#fgm#"/>
  <p:tag name="KSO_WM_UNIT_INDEX" val="1"/>
  <p:tag name="KSO_WM_UNIT_TYPE" val="d"/>
</p:tagLst>
</file>

<file path=ppt/tags/tag35.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6_1"/>
  <p:tag name="KSO_WM_UNIT_TYPE" val="l_h_i"/>
</p:tagLst>
</file>

<file path=ppt/tags/tag35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5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5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53.xml><?xml version="1.0" encoding="utf-8"?>
<p:tagLst xmlns:p="http://schemas.openxmlformats.org/presentationml/2006/main">
  <p:tag name="KSO_WM_BEAUTIFY_FLAG" val="#fgm#"/>
  <p:tag name="KSO_WM_FIGMA_FLAG" val="#fgm#"/>
  <p:tag name="KSO_WM_UNIT_INDEX" val="1"/>
  <p:tag name="KSO_WM_UNIT_TYPE" val="a"/>
  <p:tag name="KSO_WM_LAYOUT_CHECK_HASH" val="3cad8aceccb0d7142805b30637c8a77b86be8741"/>
  <p:tag name="KSO_WM_NEWLAYOUT_GROUP_ID" val="layout_15"/>
  <p:tag name="KSO_WM_NEWLAYOUT_ID" val="slide_acdcb9a99a376160"/>
</p:tagLst>
</file>

<file path=ppt/tags/tag354.xml><?xml version="1.0" encoding="utf-8"?>
<p:tagLst xmlns:p="http://schemas.openxmlformats.org/presentationml/2006/main">
  <p:tag name="KSO_WM_BEAUTIFY_FLAG" val="#fgm#"/>
  <p:tag name="KSO_WM_FIGMA_FLAG" val="#fgm#"/>
  <p:tag name="KSO_WM_UNIT_INDEX" val="1"/>
  <p:tag name="KSO_WM_UNIT_TYPE" val="d"/>
</p:tagLst>
</file>

<file path=ppt/tags/tag35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5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5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58.xml><?xml version="1.0" encoding="utf-8"?>
<p:tagLst xmlns:p="http://schemas.openxmlformats.org/presentationml/2006/main">
  <p:tag name="KSO_WM_BEAUTIFY_FLAG" val="#fgm#"/>
  <p:tag name="KSO_WM_FIGMA_FLAG" val="#fgm#"/>
  <p:tag name="KSO_WM_UNIT_INDEX" val="1"/>
  <p:tag name="KSO_WM_UNIT_TYPE" val="a"/>
  <p:tag name="KSO_WM_LAYOUT_CHECK_HASH" val="89edeeb41eb0cc16136d29870e995b83edf58da2"/>
  <p:tag name="KSO_WM_NEWLAYOUT_GROUP_ID" val="layout_30"/>
  <p:tag name="KSO_WM_NEWLAYOUT_ID" val="slide_82f96794f023d095"/>
</p:tagLst>
</file>

<file path=ppt/tags/tag359.xml><?xml version="1.0" encoding="utf-8"?>
<p:tagLst xmlns:p="http://schemas.openxmlformats.org/presentationml/2006/main">
  <p:tag name="KSO_WM_BEAUTIFY_FLAG" val="#fgm#"/>
  <p:tag name="KSO_WM_FIGMA_FLAG" val="#fgm#"/>
  <p:tag name="KSO_WM_UNIT_INDEX" val="1"/>
  <p:tag name="KSO_WM_UNIT_TYPE" val="d"/>
</p:tagLst>
</file>

<file path=ppt/tags/tag36.xml><?xml version="1.0" encoding="utf-8"?>
<p:tagLst xmlns:p="http://schemas.openxmlformats.org/presentationml/2006/main">
  <p:tag name="KSO_WM_BEAUTIFY_FLAG" val="#fgm#"/>
  <p:tag name="KSO_WM_DIAGRAM_GROUP_CODE" val="1"/>
  <p:tag name="KSO_WM_FIGMA_FLAG" val="#fgm#"/>
  <p:tag name="KSO_WM_UNIT_INDEX" val="1_6_1"/>
  <p:tag name="KSO_WM_UNIT_TYPE" val="l_h_d"/>
</p:tagLst>
</file>

<file path=ppt/tags/tag36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36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6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6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6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65.xml><?xml version="1.0" encoding="utf-8"?>
<p:tagLst xmlns:p="http://schemas.openxmlformats.org/presentationml/2006/main">
  <p:tag name="KSO_WM_BEAUTIFY_FLAG" val="#fgm#"/>
  <p:tag name="KSO_WM_FIGMA_FLAG" val="#fgm#"/>
  <p:tag name="KSO_WM_UNIT_INDEX" val="1"/>
  <p:tag name="KSO_WM_UNIT_TYPE" val="a"/>
  <p:tag name="KSO_WM_LAYOUT_CHECK_HASH" val="ac469764ccd80bb50f40e8030a2c1e2c30608ad9"/>
  <p:tag name="KSO_WM_NEWLAYOUT_GROUP_ID" val="layout_34"/>
  <p:tag name="KSO_WM_NEWLAYOUT_ID" val="slide_e03d20003557b036"/>
</p:tagLst>
</file>

<file path=ppt/tags/tag366.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6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6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6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7.xml><?xml version="1.0" encoding="utf-8"?>
<p:tagLst xmlns:p="http://schemas.openxmlformats.org/presentationml/2006/main">
  <p:tag name="KSO_WM_BEAUTIFY_FLAG" val="#fgm#"/>
  <p:tag name="KSO_WM_DIAGRAM_GROUP_CODE" val="1"/>
  <p:tag name="KSO_WM_FIGMA_FLAG" val="#fgm#"/>
  <p:tag name="KSO_WM_UNIT_INDEX" val="1_6_1"/>
  <p:tag name="KSO_WM_UNIT_TYPE" val="l_h_f"/>
</p:tagLst>
</file>

<file path=ppt/tags/tag37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7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7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7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7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75.xml><?xml version="1.0" encoding="utf-8"?>
<p:tagLst xmlns:p="http://schemas.openxmlformats.org/presentationml/2006/main">
  <p:tag name="KSO_WM_BEAUTIFY_FLAG" val="#fgm#"/>
  <p:tag name="KSO_WM_FIGMA_FLAG" val="#fgm#"/>
  <p:tag name="KSO_WM_UNIT_INDEX" val="1"/>
  <p:tag name="KSO_WM_UNIT_TYPE" val="a"/>
  <p:tag name="KSO_WM_LAYOUT_CHECK_HASH" val="9d037cbdecf90fc51e4b8399571bcd73d4532643"/>
  <p:tag name="KSO_WM_NEWLAYOUT_GROUP_ID" val="layout_39"/>
  <p:tag name="KSO_WM_NEWLAYOUT_ID" val="slide_0d6168c1bb5022a7"/>
</p:tagLst>
</file>

<file path=ppt/tags/tag37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77.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37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7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8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81.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38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8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8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8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8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87.xml><?xml version="1.0" encoding="utf-8"?>
<p:tagLst xmlns:p="http://schemas.openxmlformats.org/presentationml/2006/main">
  <p:tag name="KSO_WM_BEAUTIFY_FLAG" val="#fgm#"/>
  <p:tag name="KSO_WM_FIGMA_FLAG" val="#fgm#"/>
  <p:tag name="KSO_WM_UNIT_INDEX" val="1"/>
  <p:tag name="KSO_WM_UNIT_TYPE" val="a"/>
  <p:tag name="KSO_WM_LAYOUT_CHECK_HASH" val="77995639c72310b851c59f0cca37d19bc3119bcf"/>
  <p:tag name="KSO_WM_NEWLAYOUT_GROUP_ID" val="layout_35"/>
  <p:tag name="KSO_WM_NEWLAYOUT_ID" val="slide_b75dec0400249caa"/>
</p:tagLst>
</file>

<file path=ppt/tags/tag388.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38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9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91.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39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9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9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9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9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397.xml><?xml version="1.0" encoding="utf-8"?>
<p:tagLst xmlns:p="http://schemas.openxmlformats.org/presentationml/2006/main">
  <p:tag name="KSO_WM_BEAUTIFY_FLAG" val="#fgm#"/>
  <p:tag name="KSO_WM_FIGMA_FLAG" val="#fgm#"/>
  <p:tag name="KSO_WM_UNIT_INDEX" val="1"/>
  <p:tag name="KSO_WM_UNIT_TYPE" val="a"/>
  <p:tag name="KSO_WM_LAYOUT_CHECK_HASH" val="08ca622734a3ade281a04c07402026c3d5dd4235"/>
  <p:tag name="KSO_WM_NEWLAYOUT_GROUP_ID" val="layout_26"/>
  <p:tag name="KSO_WM_NEWLAYOUT_ID" val="slide_351695b9d561403a"/>
</p:tagLst>
</file>

<file path=ppt/tags/tag39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9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4.xml><?xml version="1.0" encoding="utf-8"?>
<p:tagLst xmlns:p="http://schemas.openxmlformats.org/presentationml/2006/main">
  <p:tag name="KSO_WM_BEAUTIFY_FLAG" val="#fgm#"/>
  <p:tag name="KSO_WM_FIGMA_FLAG" val="#fgm#"/>
  <p:tag name="KSO_WM_UNIT_INDEX" val="1"/>
  <p:tag name="KSO_WM_UNIT_TYPE" val="a"/>
  <p:tag name="KSO_WM_LAYOUT_CHECK_HASH" val="4308691a3b0e552d9e71727a4a007af47c9d8f08"/>
  <p:tag name="KSO_WM_NEWLAYOUT_GROUP_ID" val="layout_30"/>
  <p:tag name="KSO_WM_NEWLAYOUT_ID" val="slide_bcb0111aa6fc84f8"/>
</p:tagLst>
</file>

<file path=ppt/tags/tag4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0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0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0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40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40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0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0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0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0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09.xml><?xml version="1.0" encoding="utf-8"?>
<p:tagLst xmlns:p="http://schemas.openxmlformats.org/presentationml/2006/main">
  <p:tag name="KSO_WM_BEAUTIFY_FLAG" val="#fgm#"/>
  <p:tag name="KSO_WM_FIGMA_FLAG" val="#fgm#"/>
  <p:tag name="KSO_WM_UNIT_INDEX" val="1"/>
  <p:tag name="KSO_WM_UNIT_TYPE" val="a"/>
  <p:tag name="KSO_WM_LAYOUT_CHECK_HASH" val="454a00d66093d2b38859e50cd3cd130008e6a547"/>
  <p:tag name="KSO_WM_NEWLAYOUT_GROUP_ID" val="layout_32"/>
  <p:tag name="KSO_WM_NEWLAYOUT_ID" val="slide_62b5d74b8b89c7a2"/>
</p:tagLst>
</file>

<file path=ppt/tags/tag41.xml><?xml version="1.0" encoding="utf-8"?>
<p:tagLst xmlns:p="http://schemas.openxmlformats.org/presentationml/2006/main">
  <p:tag name="KSO_WM_BEAUTIFY_FLAG" val="#fgm#"/>
  <p:tag name="KSO_WM_FIGMA_FLAG" val="#fgm#"/>
  <p:tag name="KSO_WM_UNIT_INDEX" val="1"/>
  <p:tag name="KSO_WM_UNIT_TYPE" val="a"/>
  <p:tag name="KSO_WM_LAYOUT_CHECK_HASH" val="8914c4bca6ec6cd0d8b5269979a342d8b8b8d54c"/>
  <p:tag name="KSO_WM_NEWLAYOUT_GROUP_ID" val="layout_34"/>
  <p:tag name="KSO_WM_NEWLAYOUT_ID" val="slide_4ae229a2f1c7f65e"/>
</p:tagLst>
</file>

<file path=ppt/tags/tag41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411.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Lst>
</file>

<file path=ppt/tags/tag412.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4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14.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415.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Lst>
</file>

<file path=ppt/tags/tag416.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41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1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41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2"/>
  <p:tag name="KSO_WM_UNIT_TYPE" val="l_h_i"/>
</p:tagLst>
</file>

<file path=ppt/tags/tag4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420.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42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2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4_1"/>
  <p:tag name="KSO_WM_UNIT_TYPE" val="l_h_i"/>
</p:tagLst>
</file>

<file path=ppt/tags/tag423.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4_2"/>
  <p:tag name="KSO_WM_UNIT_TYPE" val="l_h_i"/>
</p:tagLst>
</file>

<file path=ppt/tags/tag424.xml><?xml version="1.0" encoding="utf-8"?>
<p:tagLst xmlns:p="http://schemas.openxmlformats.org/presentationml/2006/main">
  <p:tag name="KSO_WM_FIGMA_DECORATION_INDEX" val="4"/>
  <p:tag name="$PH_EXT" val="1"/>
  <p:tag name="KSO_WM_BEAUTIFY_FLAG" val="#fgm#"/>
  <p:tag name="KSO_WM_DIAGRAM_GROUP_CODE" val="1"/>
  <p:tag name="KSO_WM_FIGMA_FLAG" val="#fgm#"/>
  <p:tag name="KSO_WM_UNIT_INDEX" val="1_4_1"/>
  <p:tag name="KSO_WM_UNIT_TYPE" val="l_h_x"/>
</p:tagLst>
</file>

<file path=ppt/tags/tag425.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42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5_1"/>
  <p:tag name="KSO_WM_UNIT_TYPE" val="l_h_i"/>
</p:tagLst>
</file>

<file path=ppt/tags/tag42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5_2"/>
  <p:tag name="KSO_WM_UNIT_TYPE" val="l_h_i"/>
</p:tagLst>
</file>

<file path=ppt/tags/tag428.xml><?xml version="1.0" encoding="utf-8"?>
<p:tagLst xmlns:p="http://schemas.openxmlformats.org/presentationml/2006/main">
  <p:tag name="KSO_WM_FIGMA_DECORATION_INDEX" val="11"/>
  <p:tag name="$PH_EXT" val="1"/>
  <p:tag name="KSO_WM_BEAUTIFY_FLAG" val="#fgm#"/>
  <p:tag name="KSO_WM_DIAGRAM_GROUP_CODE" val="1"/>
  <p:tag name="KSO_WM_FIGMA_FLAG" val="#fgm#"/>
  <p:tag name="KSO_WM_UNIT_INDEX" val="1_5_1"/>
  <p:tag name="KSO_WM_UNIT_TYPE" val="l_h_x"/>
</p:tagLst>
</file>

<file path=ppt/tags/tag429.xml><?xml version="1.0" encoding="utf-8"?>
<p:tagLst xmlns:p="http://schemas.openxmlformats.org/presentationml/2006/main">
  <p:tag name="KSO_WM_BEAUTIFY_FLAG" val="#fgm#"/>
  <p:tag name="KSO_WM_DIAGRAM_GROUP_CODE" val="1"/>
  <p:tag name="KSO_WM_FIGMA_FLAG" val="#fgm#"/>
  <p:tag name="KSO_WM_UNIT_INDEX" val="1_5_1"/>
  <p:tag name="KSO_WM_UNIT_TYPE" val="l_h_f"/>
</p:tagLst>
</file>

<file path=ppt/tags/tag4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3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3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3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33.xml><?xml version="1.0" encoding="utf-8"?>
<p:tagLst xmlns:p="http://schemas.openxmlformats.org/presentationml/2006/main">
  <p:tag name="KSO_WM_BEAUTIFY_FLAG" val="#fgm#"/>
  <p:tag name="KSO_WM_FIGMA_FLAG" val="#fgm#"/>
  <p:tag name="KSO_WM_UNIT_INDEX" val="1"/>
  <p:tag name="KSO_WM_UNIT_TYPE" val="a"/>
  <p:tag name="KSO_WM_LAYOUT_CHECK_HASH" val="29db0665f399376cf6c6a197c626d9fadb47949a"/>
  <p:tag name="KSO_WM_NEWLAYOUT_GROUP_ID" val="layout_42"/>
  <p:tag name="KSO_WM_NEWLAYOUT_ID" val="slide_571a162227aec5fc"/>
</p:tagLst>
</file>

<file path=ppt/tags/tag434.xml><?xml version="1.0" encoding="utf-8"?>
<p:tagLst xmlns:p="http://schemas.openxmlformats.org/presentationml/2006/main">
  <p:tag name="KSO_WM_BEAUTIFY_FLAG" val="#fgm#"/>
  <p:tag name="KSO_WM_FIGMA_FLAG" val="#fgm#"/>
  <p:tag name="KSO_WM_UNIT_INDEX" val="1"/>
  <p:tag name="KSO_WM_UNIT_TYPE" val="d"/>
</p:tagLst>
</file>

<file path=ppt/tags/tag43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43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3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3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3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4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41.xml><?xml version="1.0" encoding="utf-8"?>
<p:tagLst xmlns:p="http://schemas.openxmlformats.org/presentationml/2006/main">
  <p:tag name="KSO_WM_BEAUTIFY_FLAG" val="#fgm#"/>
  <p:tag name="KSO_WM_FIGMA_FLAG" val="#fgm#"/>
  <p:tag name="KSO_WM_UNIT_INDEX" val="1"/>
  <p:tag name="KSO_WM_UNIT_TYPE" val="a"/>
  <p:tag name="KSO_WM_LAYOUT_CHECK_HASH" val="acf8fb9298f70bc1e9b70d40f8dee7939f041434"/>
  <p:tag name="KSO_WM_NEWLAYOUT_GROUP_ID" val="layout_10002"/>
  <p:tag name="KSO_WM_NEWLAYOUT_ID" val="slide_18bc26061b4f5ac5"/>
</p:tagLst>
</file>

<file path=ppt/tags/tag44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443.xml><?xml version="1.0" encoding="utf-8"?>
<p:tagLst xmlns:p="http://schemas.openxmlformats.org/presentationml/2006/main">
  <p:tag name="KSO_WM_BEAUTIFY_FLAG" val="#fgm#"/>
  <p:tag name="KSO_WM_DIAGRAM_GROUP_CODE" val="1"/>
  <p:tag name="KSO_WM_FIGMA_FLAG" val="#fgm#"/>
  <p:tag name="KSO_WM_UNIT_INDEX" val="1_1_3"/>
  <p:tag name="KSO_WM_UNIT_SUBTYPE" val="d"/>
  <p:tag name="KSO_WM_UNIT_TYPE" val="l_h_i"/>
</p:tagLst>
</file>

<file path=ppt/tags/tag44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4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446.xml><?xml version="1.0" encoding="utf-8"?>
<p:tagLst xmlns:p="http://schemas.openxmlformats.org/presentationml/2006/main">
  <p:tag name="KSO_WM_BEAUTIFY_FLAG" val="#fgm#"/>
  <p:tag name="KSO_WM_DIAGRAM_GROUP_CODE" val="1"/>
  <p:tag name="KSO_WM_FIGMA_FLAG" val="#fgm#"/>
  <p:tag name="KSO_WM_UNIT_INDEX" val="1_2_3"/>
  <p:tag name="KSO_WM_UNIT_SUBTYPE" val="d"/>
  <p:tag name="KSO_WM_UNIT_TYPE" val="l_h_i"/>
</p:tagLst>
</file>

<file path=ppt/tags/tag44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4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449.xml><?xml version="1.0" encoding="utf-8"?>
<p:tagLst xmlns:p="http://schemas.openxmlformats.org/presentationml/2006/main">
  <p:tag name="KSO_WM_BEAUTIFY_FLAG" val="#fgm#"/>
  <p:tag name="KSO_WM_DIAGRAM_GROUP_CODE" val="1"/>
  <p:tag name="KSO_WM_FIGMA_FLAG" val="#fgm#"/>
  <p:tag name="KSO_WM_UNIT_INDEX" val="1_3_3"/>
  <p:tag name="KSO_WM_UNIT_SUBTYPE" val="d"/>
  <p:tag name="KSO_WM_UNIT_TYPE" val="l_h_i"/>
</p:tagLst>
</file>

<file path=ppt/tags/tag4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45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5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5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5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54.xml><?xml version="1.0" encoding="utf-8"?>
<p:tagLst xmlns:p="http://schemas.openxmlformats.org/presentationml/2006/main">
  <p:tag name="KSO_WM_BEAUTIFY_FLAG" val="#fgm#"/>
  <p:tag name="KSO_WM_FIGMA_FLAG" val="#fgm#"/>
  <p:tag name="KSO_WM_UNIT_INDEX" val="1"/>
  <p:tag name="KSO_WM_UNIT_TYPE" val="a"/>
  <p:tag name="KSO_WM_LAYOUT_CHECK_HASH" val="d988613a3df4d4668d39a8263db40580ed80133a"/>
  <p:tag name="KSO_WM_NEWLAYOUT_GROUP_ID" val="layout_10009"/>
  <p:tag name="KSO_WM_NEWLAYOUT_ID" val="slide_c3e04deeb08e51db"/>
</p:tagLst>
</file>

<file path=ppt/tags/tag45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45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5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5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5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6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61.xml><?xml version="1.0" encoding="utf-8"?>
<p:tagLst xmlns:p="http://schemas.openxmlformats.org/presentationml/2006/main">
  <p:tag name="KSO_WM_BEAUTIFY_FLAG" val="#fgm#"/>
  <p:tag name="KSO_WM_FIGMA_FLAG" val="#fgm#"/>
  <p:tag name="KSO_WM_UNIT_INDEX" val="1"/>
  <p:tag name="KSO_WM_UNIT_TYPE" val="a"/>
  <p:tag name="KSO_WM_LAYOUT_CHECK_HASH" val="e718c7487f688733f9c2547a134b3d7030542c3a"/>
  <p:tag name="KSO_WM_NEWLAYOUT_GROUP_ID" val="layout_60"/>
  <p:tag name="KSO_WM_NEWLAYOUT_ID" val="slide_e1f4dfbe5714bd80"/>
</p:tagLst>
</file>

<file path=ppt/tags/tag462.xml><?xml version="1.0" encoding="utf-8"?>
<p:tagLst xmlns:p="http://schemas.openxmlformats.org/presentationml/2006/main">
  <p:tag name="KSO_WM_BEAUTIFY_FLAG" val="#fgm#"/>
  <p:tag name="KSO_WM_FIGMA_FLAG" val="#fgm#"/>
  <p:tag name="KSO_WM_UNIT_INDEX" val="1"/>
  <p:tag name="KSO_WM_UNIT_TYPE" val="d"/>
</p:tagLst>
</file>

<file path=ppt/tags/tag463.xml><?xml version="1.0" encoding="utf-8"?>
<p:tagLst xmlns:p="http://schemas.openxmlformats.org/presentationml/2006/main">
  <p:tag name="KSO_WM_FIGMA_DECORATION_INDEX" val="18_contentModel"/>
  <p:tag name="$PH_EXT" val="2"/>
  <p:tag name="KSO_WM_BEAUTIFY_FLAG" val="#fgm#"/>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46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6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6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6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6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69.xml><?xml version="1.0" encoding="utf-8"?>
<p:tagLst xmlns:p="http://schemas.openxmlformats.org/presentationml/2006/main">
  <p:tag name="KSO_WM_BEAUTIFY_FLAG" val="#fgm#"/>
  <p:tag name="KSO_WM_FIGMA_FLAG" val="#fgm#"/>
  <p:tag name="KSO_WM_UNIT_INDEX" val="1"/>
  <p:tag name="KSO_WM_UNIT_TYPE" val="a"/>
  <p:tag name="KSO_WM_LAYOUT_CHECK_HASH" val="b2207803f7e595f936b6a89c08afd516568fefac"/>
  <p:tag name="KSO_WM_NEWLAYOUT_GROUP_ID" val="layout_13"/>
  <p:tag name="KSO_WM_NEWLAYOUT_ID" val="slide_e4acea7c077078b0"/>
</p:tagLst>
</file>

<file path=ppt/tags/tag4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70.xml><?xml version="1.0" encoding="utf-8"?>
<p:tagLst xmlns:p="http://schemas.openxmlformats.org/presentationml/2006/main">
  <p:tag name="KSO_WM_BEAUTIFY_FLAG" val="#fgm#"/>
  <p:tag name="KSO_WM_FIGMA_FLAG" val="#fgm#"/>
  <p:tag name="KSO_WM_UNIT_INDEX" val="1"/>
  <p:tag name="KSO_WM_UNIT_TYPE" val="d"/>
</p:tagLst>
</file>

<file path=ppt/tags/tag47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7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7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74.xml><?xml version="1.0" encoding="utf-8"?>
<p:tagLst xmlns:p="http://schemas.openxmlformats.org/presentationml/2006/main">
  <p:tag name="KSO_WM_BEAUTIFY_FLAG" val="#fgm#"/>
  <p:tag name="KSO_WM_FIGMA_FLAG" val="#fgm#"/>
  <p:tag name="KSO_WM_UNIT_INDEX" val="1"/>
  <p:tag name="KSO_WM_UNIT_TYPE" val="a"/>
  <p:tag name="KSO_WM_LAYOUT_CHECK_HASH" val="2fdd55c9fe1492dffc190136fe05f710c945d79a"/>
  <p:tag name="KSO_WM_NEWLAYOUT_GROUP_ID" val="layout_18"/>
  <p:tag name="KSO_WM_NEWLAYOUT_ID" val="slide_d74d68da7d1d01f7"/>
</p:tagLst>
</file>

<file path=ppt/tags/tag47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7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7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78.xml><?xml version="1.0" encoding="utf-8"?>
<p:tagLst xmlns:p="http://schemas.openxmlformats.org/presentationml/2006/main">
  <p:tag name="KSO_WM_BEAUTIFY_FLAG" val="#fgm#"/>
  <p:tag name="KSO_WM_FIGMA_FLAG" val="#fgm#"/>
  <p:tag name="KSO_WM_UNIT_INDEX" val="1"/>
  <p:tag name="KSO_WM_UNIT_TYPE" val="a"/>
  <p:tag name="KSO_WM_LAYOUT_CHECK_HASH" val="4284855cdbd71eca743eb743a6a87cfb4153fa7f"/>
  <p:tag name="KSO_WM_NEWLAYOUT_GROUP_ID" val="layout_10010"/>
  <p:tag name="KSO_WM_NEWLAYOUT_ID" val="slide_404d12f574c9819b"/>
</p:tagLst>
</file>

<file path=ppt/tags/tag47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48.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48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8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8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8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84.xml><?xml version="1.0" encoding="utf-8"?>
<p:tagLst xmlns:p="http://schemas.openxmlformats.org/presentationml/2006/main">
  <p:tag name="KSO_WM_BEAUTIFY_FLAG" val="#fgm#"/>
  <p:tag name="KSO_WM_FIGMA_FLAG" val="#fgm#"/>
  <p:tag name="KSO_WM_UNIT_INDEX" val="1"/>
  <p:tag name="KSO_WM_UNIT_TYPE" val="a"/>
  <p:tag name="KSO_WM_LAYOUT_CHECK_HASH" val="ae448b99905b8970f5d4972d2800d66308c65422"/>
  <p:tag name="KSO_WM_NEWLAYOUT_GROUP_ID" val="layout_10007"/>
  <p:tag name="KSO_WM_NEWLAYOUT_ID" val="slide_0994f8a39f4eb7a9"/>
</p:tagLst>
</file>

<file path=ppt/tags/tag48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8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8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8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8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4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490.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491.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545f820c2964fb1fede39b1c7682097069336c2b"/>
  <p:tag name="KSO_WM_NEWLAYOUT_GROUP_ID" val="layout_1-5"/>
  <p:tag name="KSO_WM_NEWLAYOUT_ID" val="slide_063b19861dc0a508"/>
</p:tagLst>
</file>

<file path=ppt/tags/tag492.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493.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Lst>
</file>

<file path=ppt/tags/tag49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95.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496.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Lst>
</file>

<file path=ppt/tags/tag49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98.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499.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Lst>
</file>

<file path=ppt/tags/tag5.xml><?xml version="1.0" encoding="utf-8"?>
<p:tagLst xmlns:p="http://schemas.openxmlformats.org/presentationml/2006/main">
  <p:tag name="KSO_WM_BEAUTIFY_FLAG" val="#fgm#"/>
  <p:tag name="KSO_WM_FIGMA_FLAG" val="#fgm#"/>
  <p:tag name="KSO_WM_UNIT_INDEX" val="1"/>
  <p:tag name="KSO_WM_UNIT_TYPE" val="d"/>
</p:tagLst>
</file>

<file path=ppt/tags/tag5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50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50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0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03.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04.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505.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9604c96aaca534591a49fe887e2e9497a9954ef9"/>
  <p:tag name="KSO_WM_NEWLAYOUT_GROUP_ID" val="layout_1-5"/>
  <p:tag name="KSO_WM_NEWLAYOUT_ID" val="slide_ba60fb0293b23fda"/>
</p:tagLst>
</file>

<file path=ppt/tags/tag506.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507.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Lst>
</file>

<file path=ppt/tags/tag50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09.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51.xml><?xml version="1.0" encoding="utf-8"?>
<p:tagLst xmlns:p="http://schemas.openxmlformats.org/presentationml/2006/main">
  <p:tag name="KSO_WM_BEAUTIFY_FLAG" val="#fgm#"/>
  <p:tag name="KSO_WM_DIAGRAM_GROUP_CODE" val="1"/>
  <p:tag name="KSO_WM_FIGMA_FLAG" val="#fgm#"/>
  <p:tag name="KSO_WM_UNIT_INDEX" val="1_4_1"/>
  <p:tag name="KSO_WM_UNIT_TYPE" val="l_h_d"/>
</p:tagLst>
</file>

<file path=ppt/tags/tag510.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Lst>
</file>

<file path=ppt/tags/tag51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12.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513.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Lst>
</file>

<file path=ppt/tags/tag51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515.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516.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Lst>
</file>

<file path=ppt/tags/tag517.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518.xml><?xml version="1.0" encoding="utf-8"?>
<p:tagLst xmlns:p="http://schemas.openxmlformats.org/presentationml/2006/main">
  <p:tag name="KSO_WM_BEAUTIFY_FLAG" val="#fgm#"/>
  <p:tag name="KSO_WM_DIAGRAM_GROUP_CODE" val="1"/>
  <p:tag name="KSO_WM_FIGMA_FLAG" val="#fgm#"/>
  <p:tag name="KSO_WM_UNIT_INDEX" val="1_5_1"/>
  <p:tag name="KSO_WM_UNIT_SUBTYPE" val="d"/>
  <p:tag name="KSO_WM_UNIT_TYPE" val="l_h_i"/>
</p:tagLst>
</file>

<file path=ppt/tags/tag519.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5_2"/>
  <p:tag name="KSO_WM_UNIT_TYPE" val="l_h_i"/>
</p:tagLst>
</file>

<file path=ppt/tags/tag52.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520.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Lst>
</file>

<file path=ppt/tags/tag521.xml><?xml version="1.0" encoding="utf-8"?>
<p:tagLst xmlns:p="http://schemas.openxmlformats.org/presentationml/2006/main">
  <p:tag name="KSO_WM_BEAUTIFY_FLAG" val="#fgm#"/>
  <p:tag name="KSO_WM_DIAGRAM_GROUP_CODE" val="1"/>
  <p:tag name="KSO_WM_FIGMA_FLAG" val="#fgm#"/>
  <p:tag name="KSO_WM_UNIT_INDEX" val="1_6_1"/>
  <p:tag name="KSO_WM_UNIT_SUBTYPE" val="d"/>
  <p:tag name="KSO_WM_UNIT_TYPE" val="l_h_i"/>
</p:tagLst>
</file>

<file path=ppt/tags/tag522.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6_2"/>
  <p:tag name="KSO_WM_UNIT_TYPE" val="l_h_i"/>
</p:tagLst>
</file>

<file path=ppt/tags/tag523.xml><?xml version="1.0" encoding="utf-8"?>
<p:tagLst xmlns:p="http://schemas.openxmlformats.org/presentationml/2006/main">
  <p:tag name="KSO_WM_BEAUTIFY_FLAG" val="#fgm#"/>
  <p:tag name="KSO_WM_DIAGRAM_GROUP_CODE" val="1"/>
  <p:tag name="KSO_WM_FIGMA_FLAG" val="#fgm#"/>
  <p:tag name="KSO_WM_UNIT_INDEX" val="1_6_1"/>
  <p:tag name="KSO_WM_UNIT_TYPE" val="l_h_a"/>
</p:tagLst>
</file>

<file path=ppt/tags/tag524.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473"/>
  <p:tag name="KSO_WM_TEMPLATE_CATEGORY" val="custom"/>
</p:tagLst>
</file>

<file path=ppt/tags/tag525.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2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2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2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29.xml><?xml version="1.0" encoding="utf-8"?>
<p:tagLst xmlns:p="http://schemas.openxmlformats.org/presentationml/2006/main">
  <p:tag name="KSO_WM_UNIT_TYPE" val="i"/>
  <p:tag name="KSO_WM_UNIT_INDEX" val="1"/>
  <p:tag name="KSO_WM_BEAUTIFY_FLAG" val="#wm#"/>
  <p:tag name="KSO_WM_TAG_VERSION" val="3.0"/>
  <p:tag name="KSO_WM_UNIT_ID" val="_2*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530.xml><?xml version="1.0" encoding="utf-8"?>
<p:tagLst xmlns:p="http://schemas.openxmlformats.org/presentationml/2006/main">
  <p:tag name="KSO_WM_UNIT_TYPE" val="i"/>
  <p:tag name="KSO_WM_UNIT_INDEX" val="2"/>
  <p:tag name="KSO_WM_BEAUTIFY_FLAG" val="#wm#"/>
  <p:tag name="KSO_WM_TAG_VERSION" val="3.0"/>
  <p:tag name="KSO_WM_UNIT_ID" val="_2*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1.xml><?xml version="1.0" encoding="utf-8"?>
<p:tagLst xmlns:p="http://schemas.openxmlformats.org/presentationml/2006/main">
  <p:tag name="KSO_WM_UNIT_TYPE" val="i"/>
  <p:tag name="KSO_WM_UNIT_INDEX" val="10"/>
  <p:tag name="KSO_WM_BEAUTIFY_FLAG" val="#wm#"/>
  <p:tag name="KSO_WM_TAG_VERSION" val="3.0"/>
  <p:tag name="KSO_WM_UNIT_ID" val="_2*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2.xml><?xml version="1.0" encoding="utf-8"?>
<p:tagLst xmlns:p="http://schemas.openxmlformats.org/presentationml/2006/main">
  <p:tag name="KSO_WM_UNIT_TYPE" val="i"/>
  <p:tag name="KSO_WM_UNIT_INDEX" val="11"/>
  <p:tag name="KSO_WM_BEAUTIFY_FLAG" val="#wm#"/>
  <p:tag name="KSO_WM_TAG_VERSION" val="3.0"/>
  <p:tag name="KSO_WM_UNIT_ID" val="_2*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3.xml><?xml version="1.0" encoding="utf-8"?>
<p:tagLst xmlns:p="http://schemas.openxmlformats.org/presentationml/2006/main">
  <p:tag name="KSO_WM_UNIT_TYPE" val="i"/>
  <p:tag name="KSO_WM_UNIT_INDEX" val="12"/>
  <p:tag name="KSO_WM_BEAUTIFY_FLAG" val="#wm#"/>
  <p:tag name="KSO_WM_TAG_VERSION" val="3.0"/>
  <p:tag name="KSO_WM_UNIT_ID" val="_2*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4.xml><?xml version="1.0" encoding="utf-8"?>
<p:tagLst xmlns:p="http://schemas.openxmlformats.org/presentationml/2006/main">
  <p:tag name="KSO_WM_UNIT_TYPE" val="i"/>
  <p:tag name="KSO_WM_UNIT_INDEX" val="4"/>
  <p:tag name="KSO_WM_BEAUTIFY_FLAG" val="#wm#"/>
  <p:tag name="KSO_WM_TAG_VERSION" val="3.0"/>
  <p:tag name="KSO_WM_UNIT_ID" val="_2*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5.xml><?xml version="1.0" encoding="utf-8"?>
<p:tagLst xmlns:p="http://schemas.openxmlformats.org/presentationml/2006/main">
  <p:tag name="KSO_WM_UNIT_TYPE" val="i"/>
  <p:tag name="KSO_WM_UNIT_INDEX" val="3"/>
  <p:tag name="KSO_WM_BEAUTIFY_FLAG" val="#wm#"/>
  <p:tag name="KSO_WM_TAG_VERSION" val="3.0"/>
  <p:tag name="KSO_WM_UNIT_ID" val="_2*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6.xml><?xml version="1.0" encoding="utf-8"?>
<p:tagLst xmlns:p="http://schemas.openxmlformats.org/presentationml/2006/main">
  <p:tag name="KSO_WM_UNIT_TYPE" val="i"/>
  <p:tag name="KSO_WM_UNIT_INDEX" val="6"/>
  <p:tag name="KSO_WM_BEAUTIFY_FLAG" val="#wm#"/>
  <p:tag name="KSO_WM_TAG_VERSION" val="3.0"/>
  <p:tag name="KSO_WM_UNIT_ID" val="_2*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7.xml><?xml version="1.0" encoding="utf-8"?>
<p:tagLst xmlns:p="http://schemas.openxmlformats.org/presentationml/2006/main">
  <p:tag name="KSO_WM_UNIT_TYPE" val="i"/>
  <p:tag name="KSO_WM_UNIT_INDEX" val="13"/>
  <p:tag name="KSO_WM_BEAUTIFY_FLAG" val="#wm#"/>
  <p:tag name="KSO_WM_TAG_VERSION" val="3.0"/>
  <p:tag name="KSO_WM_UNIT_ID" val="_2*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8.xml><?xml version="1.0" encoding="utf-8"?>
<p:tagLst xmlns:p="http://schemas.openxmlformats.org/presentationml/2006/main">
  <p:tag name="KSO_WM_UNIT_TYPE" val="i"/>
  <p:tag name="KSO_WM_UNIT_INDEX" val="8"/>
  <p:tag name="KSO_WM_BEAUTIFY_FLAG" val="#wm#"/>
  <p:tag name="KSO_WM_TAG_VERSION" val="3.0"/>
  <p:tag name="KSO_WM_UNIT_ID" val="_2*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39.xml><?xml version="1.0" encoding="utf-8"?>
<p:tagLst xmlns:p="http://schemas.openxmlformats.org/presentationml/2006/main">
  <p:tag name="KSO_WM_UNIT_TYPE" val="i"/>
  <p:tag name="KSO_WM_UNIT_INDEX" val="15"/>
  <p:tag name="KSO_WM_BEAUTIFY_FLAG" val="#wm#"/>
  <p:tag name="KSO_WM_TAG_VERSION" val="3.0"/>
  <p:tag name="KSO_WM_UNIT_ID" val="_2*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40.xml><?xml version="1.0" encoding="utf-8"?>
<p:tagLst xmlns:p="http://schemas.openxmlformats.org/presentationml/2006/main">
  <p:tag name="KSO_WM_UNIT_TYPE" val="i"/>
  <p:tag name="KSO_WM_UNIT_INDEX" val="9"/>
  <p:tag name="KSO_WM_BEAUTIFY_FLAG" val="#wm#"/>
  <p:tag name="KSO_WM_TAG_VERSION" val="3.0"/>
  <p:tag name="KSO_WM_UNIT_ID" val="_2*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41.xml><?xml version="1.0" encoding="utf-8"?>
<p:tagLst xmlns:p="http://schemas.openxmlformats.org/presentationml/2006/main">
  <p:tag name="KSO_WM_UNIT_TYPE" val="i"/>
  <p:tag name="KSO_WM_UNIT_INDEX" val="5"/>
  <p:tag name="KSO_WM_BEAUTIFY_FLAG" val="#wm#"/>
  <p:tag name="KSO_WM_TAG_VERSION" val="3.0"/>
  <p:tag name="KSO_WM_UNIT_ID" val="_2*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42.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3"/>
  <p:tag name="KSO_WM_TEMPLATE_INDEX" val="40490473"/>
  <p:tag name="KSO_WM_TEMPLATE_CATEGORY" val="custom"/>
</p:tagLst>
</file>

<file path=ppt/tags/tag543.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44.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45.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46.xml><?xml version="1.0" encoding="utf-8"?>
<p:tagLst xmlns:p="http://schemas.openxmlformats.org/presentationml/2006/main">
  <p:tag name="KSO_WM_UNIT_TYPE" val="i"/>
  <p:tag name="KSO_WM_UNIT_INDEX" val="7"/>
  <p:tag name="KSO_WM_BEAUTIFY_FLAG" val="#wm#"/>
  <p:tag name="KSO_WM_TAG_VERSION" val="3.0"/>
  <p:tag name="KSO_WM_UNIT_ID" val="_2*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47.xml><?xml version="1.0" encoding="utf-8"?>
<p:tagLst xmlns:p="http://schemas.openxmlformats.org/presentationml/2006/main">
  <p:tag name="KSO_WM_UNIT_TYPE" val="i"/>
  <p:tag name="KSO_WM_UNIT_INDEX" val="14"/>
  <p:tag name="KSO_WM_BEAUTIFY_FLAG" val="#wm#"/>
  <p:tag name="KSO_WM_TAG_VERSION" val="3.0"/>
  <p:tag name="KSO_WM_UNIT_ID" val="_2*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4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473"/>
  <p:tag name="KSO_WM_TEMPLATE_CATEGORY" val="custom"/>
</p:tagLst>
</file>

<file path=ppt/tags/tag54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3*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50.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3*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51.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52.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53.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54.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4*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TEMPLATE_INDEX" val="40490473"/>
  <p:tag name="KSO_WM_TEMPLATE_CATEGORY" val="custom"/>
</p:tagLst>
</file>

<file path=ppt/tags/tag555.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4*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TEMPLATE_INDEX" val="40490473"/>
  <p:tag name="KSO_WM_TEMPLATE_CATEGORY" val="custom"/>
</p:tagLst>
</file>

<file path=ppt/tags/tag556.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4*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TEMPLATE_INDEX" val="40490473"/>
  <p:tag name="KSO_WM_TEMPLATE_CATEGORY" val="custom"/>
</p:tagLst>
</file>

<file path=ppt/tags/tag557.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4*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TEMPLATE_INDEX" val="40490473"/>
  <p:tag name="KSO_WM_TEMPLATE_CATEGORY" val="custom"/>
</p:tagLst>
</file>

<file path=ppt/tags/tag558.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59.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60.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61.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473"/>
  <p:tag name="KSO_WM_TEMPLATE_CATEGORY" val="custom"/>
</p:tagLst>
</file>

<file path=ppt/tags/tag56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473"/>
  <p:tag name="KSO_WM_TEMPLATE_CATEGORY" val="custom"/>
</p:tagLst>
</file>

<file path=ppt/tags/tag563.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64.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65.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66.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67.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68.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6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7*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7.xml><?xml version="1.0" encoding="utf-8"?>
<p:tagLst xmlns:p="http://schemas.openxmlformats.org/presentationml/2006/main">
  <p:tag name="KSO_WM_BEAUTIFY_FLAG" val="#fgm#"/>
  <p:tag name="KSO_WM_FIGMA_FLAG" val="#fgm#"/>
  <p:tag name="KSO_WM_UNIT_INDEX" val="1"/>
  <p:tag name="KSO_WM_UNIT_TYPE" val="a"/>
  <p:tag name="KSO_WM_LAYOUT_CHECK_HASH" val="0f0d2ba34aadb9ff3aa84790530f293e3c743923"/>
  <p:tag name="KSO_WM_NEWLAYOUT_GROUP_ID" val="layout_35"/>
  <p:tag name="KSO_WM_NEWLAYOUT_ID" val="slide_94dc691fcff3c413"/>
</p:tagLst>
</file>

<file path=ppt/tags/tag570.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71.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72.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73.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8*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473"/>
  <p:tag name="KSO_WM_TEMPLATE_CATEGORY" val="custom"/>
</p:tagLst>
</file>

<file path=ppt/tags/tag574.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75.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76.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7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8*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473"/>
  <p:tag name="KSO_WM_TEMPLATE_CATEGORY" val="custom"/>
</p:tagLst>
</file>

<file path=ppt/tags/tag578.xml><?xml version="1.0" encoding="utf-8"?>
<p:tagLst xmlns:p="http://schemas.openxmlformats.org/presentationml/2006/main">
  <p:tag name="KSO_WM_UNIT_TYPE" val="i"/>
  <p:tag name="KSO_WM_UNIT_INDEX" val="1"/>
  <p:tag name="KSO_WM_BEAUTIFY_FLAG" val="#wm#"/>
  <p:tag name="KSO_WM_TAG_VERSION" val="3.0"/>
  <p:tag name="KSO_WM_UNIT_ID" val="_9*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79.xml><?xml version="1.0" encoding="utf-8"?>
<p:tagLst xmlns:p="http://schemas.openxmlformats.org/presentationml/2006/main">
  <p:tag name="KSO_WM_UNIT_TYPE" val="i"/>
  <p:tag name="KSO_WM_UNIT_INDEX" val="2"/>
  <p:tag name="KSO_WM_BEAUTIFY_FLAG" val="#wm#"/>
  <p:tag name="KSO_WM_TAG_VERSION" val="3.0"/>
  <p:tag name="KSO_WM_UNIT_ID" val="_9*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580.xml><?xml version="1.0" encoding="utf-8"?>
<p:tagLst xmlns:p="http://schemas.openxmlformats.org/presentationml/2006/main">
  <p:tag name="KSO_WM_UNIT_TYPE" val="i"/>
  <p:tag name="KSO_WM_UNIT_INDEX" val="3"/>
  <p:tag name="KSO_WM_BEAUTIFY_FLAG" val="#wm#"/>
  <p:tag name="KSO_WM_TAG_VERSION" val="3.0"/>
  <p:tag name="KSO_WM_UNIT_ID" val="_9*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1.xml><?xml version="1.0" encoding="utf-8"?>
<p:tagLst xmlns:p="http://schemas.openxmlformats.org/presentationml/2006/main">
  <p:tag name="KSO_WM_UNIT_TYPE" val="i"/>
  <p:tag name="KSO_WM_UNIT_INDEX" val="13"/>
  <p:tag name="KSO_WM_BEAUTIFY_FLAG" val="#wm#"/>
  <p:tag name="KSO_WM_TAG_VERSION" val="3.0"/>
  <p:tag name="KSO_WM_UNIT_ID" val="_9*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2.xml><?xml version="1.0" encoding="utf-8"?>
<p:tagLst xmlns:p="http://schemas.openxmlformats.org/presentationml/2006/main">
  <p:tag name="KSO_WM_UNIT_TYPE" val="i"/>
  <p:tag name="KSO_WM_UNIT_INDEX" val="43"/>
  <p:tag name="KSO_WM_BEAUTIFY_FLAG" val="#wm#"/>
  <p:tag name="KSO_WM_TAG_VERSION" val="3.0"/>
  <p:tag name="KSO_WM_UNIT_ID" val="_9*i*4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3.xml><?xml version="1.0" encoding="utf-8"?>
<p:tagLst xmlns:p="http://schemas.openxmlformats.org/presentationml/2006/main">
  <p:tag name="KSO_WM_UNIT_TYPE" val="i"/>
  <p:tag name="KSO_WM_UNIT_INDEX" val="46"/>
  <p:tag name="KSO_WM_BEAUTIFY_FLAG" val="#wm#"/>
  <p:tag name="KSO_WM_TAG_VERSION" val="3.0"/>
  <p:tag name="KSO_WM_UNIT_ID" val="_9*i*4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4.xml><?xml version="1.0" encoding="utf-8"?>
<p:tagLst xmlns:p="http://schemas.openxmlformats.org/presentationml/2006/main">
  <p:tag name="KSO_WM_UNIT_TYPE" val="i"/>
  <p:tag name="KSO_WM_UNIT_INDEX" val="54"/>
  <p:tag name="KSO_WM_BEAUTIFY_FLAG" val="#wm#"/>
  <p:tag name="KSO_WM_TAG_VERSION" val="3.0"/>
  <p:tag name="KSO_WM_UNIT_ID" val="_9*i*5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5.xml><?xml version="1.0" encoding="utf-8"?>
<p:tagLst xmlns:p="http://schemas.openxmlformats.org/presentationml/2006/main">
  <p:tag name="KSO_WM_UNIT_TYPE" val="i"/>
  <p:tag name="KSO_WM_UNIT_INDEX" val="47"/>
  <p:tag name="KSO_WM_BEAUTIFY_FLAG" val="#wm#"/>
  <p:tag name="KSO_WM_TAG_VERSION" val="3.0"/>
  <p:tag name="KSO_WM_UNIT_ID" val="_9*i*4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6.xml><?xml version="1.0" encoding="utf-8"?>
<p:tagLst xmlns:p="http://schemas.openxmlformats.org/presentationml/2006/main">
  <p:tag name="KSO_WM_UNIT_TYPE" val="i"/>
  <p:tag name="KSO_WM_UNIT_INDEX" val="11"/>
  <p:tag name="KSO_WM_BEAUTIFY_FLAG" val="#wm#"/>
  <p:tag name="KSO_WM_TAG_VERSION" val="3.0"/>
  <p:tag name="KSO_WM_UNIT_ID" val="_9*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7.xml><?xml version="1.0" encoding="utf-8"?>
<p:tagLst xmlns:p="http://schemas.openxmlformats.org/presentationml/2006/main">
  <p:tag name="KSO_WM_UNIT_TYPE" val="i"/>
  <p:tag name="KSO_WM_UNIT_INDEX" val="12"/>
  <p:tag name="KSO_WM_BEAUTIFY_FLAG" val="#wm#"/>
  <p:tag name="KSO_WM_TAG_VERSION" val="3.0"/>
  <p:tag name="KSO_WM_UNIT_ID" val="_9*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8.xml><?xml version="1.0" encoding="utf-8"?>
<p:tagLst xmlns:p="http://schemas.openxmlformats.org/presentationml/2006/main">
  <p:tag name="KSO_WM_UNIT_TYPE" val="i"/>
  <p:tag name="KSO_WM_UNIT_INDEX" val="16"/>
  <p:tag name="KSO_WM_BEAUTIFY_FLAG" val="#wm#"/>
  <p:tag name="KSO_WM_TAG_VERSION" val="3.0"/>
  <p:tag name="KSO_WM_UNIT_ID" val="_9*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89.xml><?xml version="1.0" encoding="utf-8"?>
<p:tagLst xmlns:p="http://schemas.openxmlformats.org/presentationml/2006/main">
  <p:tag name="KSO_WM_UNIT_TYPE" val="i"/>
  <p:tag name="KSO_WM_UNIT_INDEX" val="38"/>
  <p:tag name="KSO_WM_BEAUTIFY_FLAG" val="#wm#"/>
  <p:tag name="KSO_WM_TAG_VERSION" val="3.0"/>
  <p:tag name="KSO_WM_UNIT_ID" val="_9*i*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90.xml><?xml version="1.0" encoding="utf-8"?>
<p:tagLst xmlns:p="http://schemas.openxmlformats.org/presentationml/2006/main">
  <p:tag name="KSO_WM_UNIT_TYPE" val="i"/>
  <p:tag name="KSO_WM_UNIT_INDEX" val="25"/>
  <p:tag name="KSO_WM_BEAUTIFY_FLAG" val="#wm#"/>
  <p:tag name="KSO_WM_TAG_VERSION" val="3.0"/>
  <p:tag name="KSO_WM_UNIT_ID" val="_9*i*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1.xml><?xml version="1.0" encoding="utf-8"?>
<p:tagLst xmlns:p="http://schemas.openxmlformats.org/presentationml/2006/main">
  <p:tag name="KSO_WM_UNIT_TYPE" val="i"/>
  <p:tag name="KSO_WM_UNIT_INDEX" val="9"/>
  <p:tag name="KSO_WM_BEAUTIFY_FLAG" val="#wm#"/>
  <p:tag name="KSO_WM_TAG_VERSION" val="3.0"/>
  <p:tag name="KSO_WM_UNIT_ID" val="_9*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2.xml><?xml version="1.0" encoding="utf-8"?>
<p:tagLst xmlns:p="http://schemas.openxmlformats.org/presentationml/2006/main">
  <p:tag name="KSO_WM_UNIT_TYPE" val="i"/>
  <p:tag name="KSO_WM_UNIT_INDEX" val="52"/>
  <p:tag name="KSO_WM_BEAUTIFY_FLAG" val="#wm#"/>
  <p:tag name="KSO_WM_TAG_VERSION" val="3.0"/>
  <p:tag name="KSO_WM_UNIT_ID" val="_9*i*5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3.xml><?xml version="1.0" encoding="utf-8"?>
<p:tagLst xmlns:p="http://schemas.openxmlformats.org/presentationml/2006/main">
  <p:tag name="KSO_WM_UNIT_TYPE" val="i"/>
  <p:tag name="KSO_WM_UNIT_INDEX" val="53"/>
  <p:tag name="KSO_WM_BEAUTIFY_FLAG" val="#wm#"/>
  <p:tag name="KSO_WM_TAG_VERSION" val="3.0"/>
  <p:tag name="KSO_WM_UNIT_ID" val="_9*i*5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4.xml><?xml version="1.0" encoding="utf-8"?>
<p:tagLst xmlns:p="http://schemas.openxmlformats.org/presentationml/2006/main">
  <p:tag name="KSO_WM_UNIT_TYPE" val="i"/>
  <p:tag name="KSO_WM_UNIT_INDEX" val="4"/>
  <p:tag name="KSO_WM_BEAUTIFY_FLAG" val="#wm#"/>
  <p:tag name="KSO_WM_TAG_VERSION" val="3.0"/>
  <p:tag name="KSO_WM_UNIT_ID" val="_9*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5.xml><?xml version="1.0" encoding="utf-8"?>
<p:tagLst xmlns:p="http://schemas.openxmlformats.org/presentationml/2006/main">
  <p:tag name="KSO_WM_UNIT_TYPE" val="i"/>
  <p:tag name="KSO_WM_UNIT_INDEX" val="5"/>
  <p:tag name="KSO_WM_BEAUTIFY_FLAG" val="#wm#"/>
  <p:tag name="KSO_WM_TAG_VERSION" val="3.0"/>
  <p:tag name="KSO_WM_UNIT_ID" val="_9*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6.xml><?xml version="1.0" encoding="utf-8"?>
<p:tagLst xmlns:p="http://schemas.openxmlformats.org/presentationml/2006/main">
  <p:tag name="KSO_WM_UNIT_TYPE" val="i"/>
  <p:tag name="KSO_WM_UNIT_INDEX" val="14"/>
  <p:tag name="KSO_WM_BEAUTIFY_FLAG" val="#wm#"/>
  <p:tag name="KSO_WM_TAG_VERSION" val="3.0"/>
  <p:tag name="KSO_WM_UNIT_ID" val="_9*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7.xml><?xml version="1.0" encoding="utf-8"?>
<p:tagLst xmlns:p="http://schemas.openxmlformats.org/presentationml/2006/main">
  <p:tag name="KSO_WM_UNIT_TYPE" val="i"/>
  <p:tag name="KSO_WM_UNIT_INDEX" val="17"/>
  <p:tag name="KSO_WM_BEAUTIFY_FLAG" val="#wm#"/>
  <p:tag name="KSO_WM_TAG_VERSION" val="3.0"/>
  <p:tag name="KSO_WM_UNIT_ID" val="_9*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8.xml><?xml version="1.0" encoding="utf-8"?>
<p:tagLst xmlns:p="http://schemas.openxmlformats.org/presentationml/2006/main">
  <p:tag name="KSO_WM_UNIT_TYPE" val="i"/>
  <p:tag name="KSO_WM_UNIT_INDEX" val="15"/>
  <p:tag name="KSO_WM_BEAUTIFY_FLAG" val="#wm#"/>
  <p:tag name="KSO_WM_TAG_VERSION" val="3.0"/>
  <p:tag name="KSO_WM_UNIT_ID" val="_9*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599.xml><?xml version="1.0" encoding="utf-8"?>
<p:tagLst xmlns:p="http://schemas.openxmlformats.org/presentationml/2006/main">
  <p:tag name="KSO_WM_UNIT_TYPE" val="i"/>
  <p:tag name="KSO_WM_UNIT_INDEX" val="19"/>
  <p:tag name="KSO_WM_BEAUTIFY_FLAG" val="#wm#"/>
  <p:tag name="KSO_WM_TAG_VERSION" val="3.0"/>
  <p:tag name="KSO_WM_UNIT_ID" val="_9*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6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00.xml><?xml version="1.0" encoding="utf-8"?>
<p:tagLst xmlns:p="http://schemas.openxmlformats.org/presentationml/2006/main">
  <p:tag name="KSO_WM_UNIT_TYPE" val="i"/>
  <p:tag name="KSO_WM_UNIT_INDEX" val="18"/>
  <p:tag name="KSO_WM_BEAUTIFY_FLAG" val="#wm#"/>
  <p:tag name="KSO_WM_TAG_VERSION" val="3.0"/>
  <p:tag name="KSO_WM_UNIT_ID" val="_9*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01.xml><?xml version="1.0" encoding="utf-8"?>
<p:tagLst xmlns:p="http://schemas.openxmlformats.org/presentationml/2006/main">
  <p:tag name="KSO_WM_UNIT_TYPE" val="i"/>
  <p:tag name="KSO_WM_UNIT_INDEX" val="21"/>
  <p:tag name="KSO_WM_BEAUTIFY_FLAG" val="#wm#"/>
  <p:tag name="KSO_WM_TAG_VERSION" val="3.0"/>
  <p:tag name="KSO_WM_UNIT_ID" val="_9*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02.xml><?xml version="1.0" encoding="utf-8"?>
<p:tagLst xmlns:p="http://schemas.openxmlformats.org/presentationml/2006/main">
  <p:tag name="KSO_WM_UNIT_TYPE" val="i"/>
  <p:tag name="KSO_WM_UNIT_INDEX" val="20"/>
  <p:tag name="KSO_WM_BEAUTIFY_FLAG" val="#wm#"/>
  <p:tag name="KSO_WM_TAG_VERSION" val="3.0"/>
  <p:tag name="KSO_WM_UNIT_ID" val="_9*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03.xml><?xml version="1.0" encoding="utf-8"?>
<p:tagLst xmlns:p="http://schemas.openxmlformats.org/presentationml/2006/main">
  <p:tag name="KSO_WM_UNIT_TYPE" val="i"/>
  <p:tag name="KSO_WM_UNIT_INDEX" val="23"/>
  <p:tag name="KSO_WM_BEAUTIFY_FLAG" val="#wm#"/>
  <p:tag name="KSO_WM_TAG_VERSION" val="3.0"/>
  <p:tag name="KSO_WM_UNIT_ID" val="_9*i*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04.xml><?xml version="1.0" encoding="utf-8"?>
<p:tagLst xmlns:p="http://schemas.openxmlformats.org/presentationml/2006/main">
  <p:tag name="KSO_WM_UNIT_TYPE" val="i"/>
  <p:tag name="KSO_WM_UNIT_INDEX" val="22"/>
  <p:tag name="KSO_WM_BEAUTIFY_FLAG" val="#wm#"/>
  <p:tag name="KSO_WM_TAG_VERSION" val="3.0"/>
  <p:tag name="KSO_WM_UNIT_ID" val="_9*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05.xml><?xml version="1.0" encoding="utf-8"?>
<p:tagLst xmlns:p="http://schemas.openxmlformats.org/presentationml/2006/main">
  <p:tag name="KSO_WM_UNIT_TYPE" val="i"/>
  <p:tag name="KSO_WM_UNIT_INDEX" val="26"/>
  <p:tag name="KSO_WM_BEAUTIFY_FLAG" val="#wm#"/>
  <p:tag name="KSO_WM_TAG_VERSION" val="3.0"/>
  <p:tag name="KSO_WM_UNIT_ID" val="_9*i*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06.xml><?xml version="1.0" encoding="utf-8"?>
<p:tagLst xmlns:p="http://schemas.openxmlformats.org/presentationml/2006/main">
  <p:tag name="KSO_WM_UNIT_TYPE" val="i"/>
  <p:tag name="KSO_WM_UNIT_INDEX" val="24"/>
  <p:tag name="KSO_WM_BEAUTIFY_FLAG" val="#wm#"/>
  <p:tag name="KSO_WM_TAG_VERSION" val="3.0"/>
  <p:tag name="KSO_WM_UNIT_ID" val="_9*i*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07.xml><?xml version="1.0" encoding="utf-8"?>
<p:tagLst xmlns:p="http://schemas.openxmlformats.org/presentationml/2006/main">
  <p:tag name="KSO_WM_UNIT_TYPE" val="i"/>
  <p:tag name="KSO_WM_UNIT_INDEX" val="28"/>
  <p:tag name="KSO_WM_BEAUTIFY_FLAG" val="#wm#"/>
  <p:tag name="KSO_WM_TAG_VERSION" val="3.0"/>
  <p:tag name="KSO_WM_UNIT_ID" val="_9*i*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08.xml><?xml version="1.0" encoding="utf-8"?>
<p:tagLst xmlns:p="http://schemas.openxmlformats.org/presentationml/2006/main">
  <p:tag name="KSO_WM_UNIT_TYPE" val="i"/>
  <p:tag name="KSO_WM_UNIT_INDEX" val="27"/>
  <p:tag name="KSO_WM_BEAUTIFY_FLAG" val="#wm#"/>
  <p:tag name="KSO_WM_TAG_VERSION" val="3.0"/>
  <p:tag name="KSO_WM_UNIT_ID" val="_9*i*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09.xml><?xml version="1.0" encoding="utf-8"?>
<p:tagLst xmlns:p="http://schemas.openxmlformats.org/presentationml/2006/main">
  <p:tag name="KSO_WM_UNIT_TYPE" val="i"/>
  <p:tag name="KSO_WM_UNIT_INDEX" val="30"/>
  <p:tag name="KSO_WM_BEAUTIFY_FLAG" val="#wm#"/>
  <p:tag name="KSO_WM_TAG_VERSION" val="3.0"/>
  <p:tag name="KSO_WM_UNIT_ID" val="_9*i*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610.xml><?xml version="1.0" encoding="utf-8"?>
<p:tagLst xmlns:p="http://schemas.openxmlformats.org/presentationml/2006/main">
  <p:tag name="KSO_WM_UNIT_TYPE" val="i"/>
  <p:tag name="KSO_WM_UNIT_INDEX" val="29"/>
  <p:tag name="KSO_WM_BEAUTIFY_FLAG" val="#wm#"/>
  <p:tag name="KSO_WM_TAG_VERSION" val="3.0"/>
  <p:tag name="KSO_WM_UNIT_ID" val="_9*i*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1.xml><?xml version="1.0" encoding="utf-8"?>
<p:tagLst xmlns:p="http://schemas.openxmlformats.org/presentationml/2006/main">
  <p:tag name="KSO_WM_UNIT_TYPE" val="i"/>
  <p:tag name="KSO_WM_UNIT_INDEX" val="31"/>
  <p:tag name="KSO_WM_BEAUTIFY_FLAG" val="#wm#"/>
  <p:tag name="KSO_WM_TAG_VERSION" val="3.0"/>
  <p:tag name="KSO_WM_UNIT_ID" val="_9*i*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2.xml><?xml version="1.0" encoding="utf-8"?>
<p:tagLst xmlns:p="http://schemas.openxmlformats.org/presentationml/2006/main">
  <p:tag name="KSO_WM_UNIT_TYPE" val="i"/>
  <p:tag name="KSO_WM_UNIT_INDEX" val="51"/>
  <p:tag name="KSO_WM_BEAUTIFY_FLAG" val="#wm#"/>
  <p:tag name="KSO_WM_TAG_VERSION" val="3.0"/>
  <p:tag name="KSO_WM_UNIT_ID" val="_9*i*5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3.xml><?xml version="1.0" encoding="utf-8"?>
<p:tagLst xmlns:p="http://schemas.openxmlformats.org/presentationml/2006/main">
  <p:tag name="KSO_WM_UNIT_TYPE" val="i"/>
  <p:tag name="KSO_WM_UNIT_INDEX" val="50"/>
  <p:tag name="KSO_WM_BEAUTIFY_FLAG" val="#wm#"/>
  <p:tag name="KSO_WM_TAG_VERSION" val="3.0"/>
  <p:tag name="KSO_WM_UNIT_ID" val="_9*i*5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4.xml><?xml version="1.0" encoding="utf-8"?>
<p:tagLst xmlns:p="http://schemas.openxmlformats.org/presentationml/2006/main">
  <p:tag name="KSO_WM_UNIT_TYPE" val="i"/>
  <p:tag name="KSO_WM_UNIT_INDEX" val="49"/>
  <p:tag name="KSO_WM_BEAUTIFY_FLAG" val="#wm#"/>
  <p:tag name="KSO_WM_TAG_VERSION" val="3.0"/>
  <p:tag name="KSO_WM_UNIT_ID" val="_9*i*4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5.xml><?xml version="1.0" encoding="utf-8"?>
<p:tagLst xmlns:p="http://schemas.openxmlformats.org/presentationml/2006/main">
  <p:tag name="KSO_WM_UNIT_TYPE" val="i"/>
  <p:tag name="KSO_WM_UNIT_INDEX" val="48"/>
  <p:tag name="KSO_WM_BEAUTIFY_FLAG" val="#wm#"/>
  <p:tag name="KSO_WM_TAG_VERSION" val="3.0"/>
  <p:tag name="KSO_WM_UNIT_ID" val="_9*i*4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6.xml><?xml version="1.0" encoding="utf-8"?>
<p:tagLst xmlns:p="http://schemas.openxmlformats.org/presentationml/2006/main">
  <p:tag name="KSO_WM_UNIT_TYPE" val="i"/>
  <p:tag name="KSO_WM_UNIT_INDEX" val="45"/>
  <p:tag name="KSO_WM_BEAUTIFY_FLAG" val="#wm#"/>
  <p:tag name="KSO_WM_TAG_VERSION" val="3.0"/>
  <p:tag name="KSO_WM_UNIT_ID" val="_9*i*4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7.xml><?xml version="1.0" encoding="utf-8"?>
<p:tagLst xmlns:p="http://schemas.openxmlformats.org/presentationml/2006/main">
  <p:tag name="KSO_WM_UNIT_TYPE" val="i"/>
  <p:tag name="KSO_WM_UNIT_INDEX" val="44"/>
  <p:tag name="KSO_WM_BEAUTIFY_FLAG" val="#wm#"/>
  <p:tag name="KSO_WM_TAG_VERSION" val="3.0"/>
  <p:tag name="KSO_WM_UNIT_ID" val="_9*i*4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8.xml><?xml version="1.0" encoding="utf-8"?>
<p:tagLst xmlns:p="http://schemas.openxmlformats.org/presentationml/2006/main">
  <p:tag name="KSO_WM_UNIT_TYPE" val="i"/>
  <p:tag name="KSO_WM_UNIT_INDEX" val="42"/>
  <p:tag name="KSO_WM_BEAUTIFY_FLAG" val="#wm#"/>
  <p:tag name="KSO_WM_TAG_VERSION" val="3.0"/>
  <p:tag name="KSO_WM_UNIT_ID" val="_9*i*4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19.xml><?xml version="1.0" encoding="utf-8"?>
<p:tagLst xmlns:p="http://schemas.openxmlformats.org/presentationml/2006/main">
  <p:tag name="KSO_WM_UNIT_TYPE" val="i"/>
  <p:tag name="KSO_WM_UNIT_INDEX" val="41"/>
  <p:tag name="KSO_WM_BEAUTIFY_FLAG" val="#wm#"/>
  <p:tag name="KSO_WM_TAG_VERSION" val="3.0"/>
  <p:tag name="KSO_WM_UNIT_ID" val="_9*i*4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20.xml><?xml version="1.0" encoding="utf-8"?>
<p:tagLst xmlns:p="http://schemas.openxmlformats.org/presentationml/2006/main">
  <p:tag name="KSO_WM_UNIT_TYPE" val="i"/>
  <p:tag name="KSO_WM_UNIT_INDEX" val="40"/>
  <p:tag name="KSO_WM_BEAUTIFY_FLAG" val="#wm#"/>
  <p:tag name="KSO_WM_TAG_VERSION" val="3.0"/>
  <p:tag name="KSO_WM_UNIT_ID" val="_9*i*4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1.xml><?xml version="1.0" encoding="utf-8"?>
<p:tagLst xmlns:p="http://schemas.openxmlformats.org/presentationml/2006/main">
  <p:tag name="KSO_WM_UNIT_TYPE" val="i"/>
  <p:tag name="KSO_WM_UNIT_INDEX" val="39"/>
  <p:tag name="KSO_WM_BEAUTIFY_FLAG" val="#wm#"/>
  <p:tag name="KSO_WM_TAG_VERSION" val="3.0"/>
  <p:tag name="KSO_WM_UNIT_ID" val="_9*i*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2.xml><?xml version="1.0" encoding="utf-8"?>
<p:tagLst xmlns:p="http://schemas.openxmlformats.org/presentationml/2006/main">
  <p:tag name="KSO_WM_UNIT_TYPE" val="i"/>
  <p:tag name="KSO_WM_UNIT_INDEX" val="37"/>
  <p:tag name="KSO_WM_BEAUTIFY_FLAG" val="#wm#"/>
  <p:tag name="KSO_WM_TAG_VERSION" val="3.0"/>
  <p:tag name="KSO_WM_UNIT_ID" val="_9*i*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3.xml><?xml version="1.0" encoding="utf-8"?>
<p:tagLst xmlns:p="http://schemas.openxmlformats.org/presentationml/2006/main">
  <p:tag name="KSO_WM_UNIT_TYPE" val="i"/>
  <p:tag name="KSO_WM_UNIT_INDEX" val="36"/>
  <p:tag name="KSO_WM_BEAUTIFY_FLAG" val="#wm#"/>
  <p:tag name="KSO_WM_TAG_VERSION" val="3.0"/>
  <p:tag name="KSO_WM_UNIT_ID" val="_9*i*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4.xml><?xml version="1.0" encoding="utf-8"?>
<p:tagLst xmlns:p="http://schemas.openxmlformats.org/presentationml/2006/main">
  <p:tag name="KSO_WM_UNIT_TYPE" val="i"/>
  <p:tag name="KSO_WM_UNIT_INDEX" val="35"/>
  <p:tag name="KSO_WM_BEAUTIFY_FLAG" val="#wm#"/>
  <p:tag name="KSO_WM_TAG_VERSION" val="3.0"/>
  <p:tag name="KSO_WM_UNIT_ID" val="_9*i*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5.xml><?xml version="1.0" encoding="utf-8"?>
<p:tagLst xmlns:p="http://schemas.openxmlformats.org/presentationml/2006/main">
  <p:tag name="KSO_WM_UNIT_TYPE" val="i"/>
  <p:tag name="KSO_WM_UNIT_INDEX" val="34"/>
  <p:tag name="KSO_WM_BEAUTIFY_FLAG" val="#wm#"/>
  <p:tag name="KSO_WM_TAG_VERSION" val="3.0"/>
  <p:tag name="KSO_WM_UNIT_ID" val="_9*i*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6.xml><?xml version="1.0" encoding="utf-8"?>
<p:tagLst xmlns:p="http://schemas.openxmlformats.org/presentationml/2006/main">
  <p:tag name="KSO_WM_UNIT_TYPE" val="i"/>
  <p:tag name="KSO_WM_UNIT_INDEX" val="33"/>
  <p:tag name="KSO_WM_BEAUTIFY_FLAG" val="#wm#"/>
  <p:tag name="KSO_WM_TAG_VERSION" val="3.0"/>
  <p:tag name="KSO_WM_UNIT_ID" val="_9*i*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7.xml><?xml version="1.0" encoding="utf-8"?>
<p:tagLst xmlns:p="http://schemas.openxmlformats.org/presentationml/2006/main">
  <p:tag name="KSO_WM_UNIT_TYPE" val="i"/>
  <p:tag name="KSO_WM_UNIT_INDEX" val="32"/>
  <p:tag name="KSO_WM_BEAUTIFY_FLAG" val="#wm#"/>
  <p:tag name="KSO_WM_TAG_VERSION" val="3.0"/>
  <p:tag name="KSO_WM_UNIT_ID" val="_9*i*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8.xml><?xml version="1.0" encoding="utf-8"?>
<p:tagLst xmlns:p="http://schemas.openxmlformats.org/presentationml/2006/main">
  <p:tag name="KSO_WM_UNIT_TYPE" val="i"/>
  <p:tag name="KSO_WM_UNIT_INDEX" val="6"/>
  <p:tag name="KSO_WM_BEAUTIFY_FLAG" val="#wm#"/>
  <p:tag name="KSO_WM_TAG_VERSION" val="3.0"/>
  <p:tag name="KSO_WM_UNIT_ID" val="_9*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29.xml><?xml version="1.0" encoding="utf-8"?>
<p:tagLst xmlns:p="http://schemas.openxmlformats.org/presentationml/2006/main">
  <p:tag name="KSO_WM_UNIT_TYPE" val="i"/>
  <p:tag name="KSO_WM_UNIT_INDEX" val="7"/>
  <p:tag name="KSO_WM_BEAUTIFY_FLAG" val="#wm#"/>
  <p:tag name="KSO_WM_TAG_VERSION" val="3.0"/>
  <p:tag name="KSO_WM_UNIT_ID" val="_9*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30.xml><?xml version="1.0" encoding="utf-8"?>
<p:tagLst xmlns:p="http://schemas.openxmlformats.org/presentationml/2006/main">
  <p:tag name="KSO_WM_UNIT_TYPE" val="i"/>
  <p:tag name="KSO_WM_UNIT_INDEX" val="8"/>
  <p:tag name="KSO_WM_BEAUTIFY_FLAG" val="#wm#"/>
  <p:tag name="KSO_WM_TAG_VERSION" val="3.0"/>
  <p:tag name="KSO_WM_UNIT_ID" val="_9*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1.xml><?xml version="1.0" encoding="utf-8"?>
<p:tagLst xmlns:p="http://schemas.openxmlformats.org/presentationml/2006/main">
  <p:tag name="KSO_WM_UNIT_TYPE" val="i"/>
  <p:tag name="KSO_WM_UNIT_INDEX" val="10"/>
  <p:tag name="KSO_WM_BEAUTIFY_FLAG" val="#wm#"/>
  <p:tag name="KSO_WM_TAG_VERSION" val="3.0"/>
  <p:tag name="KSO_WM_UNIT_ID" val="_9*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2.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3.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4.xml><?xml version="1.0" encoding="utf-8"?>
<p:tagLst xmlns:p="http://schemas.openxmlformats.org/presentationml/2006/main">
  <p:tag name="KSO_WM_BEAUTIFY_FLAG" val="#wm#"/>
  <p:tag name="KSO_WM_FIGMA_FLAG" val="#fgm#"/>
  <p:tag name="KSO_WM_UNIT_INDEX" val="1"/>
  <p:tag name="KSO_WM_UNIT_SUBTYPE" val="c"/>
  <p:tag name="KSO_WM_UNIT_TEXT_TYPE" val="1"/>
  <p:tag name="KSO_WM_UNIT_TYPE" val="f"/>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5.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6.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dcacfb9d0f00dcd4a0b2049b5e7e4ac92a7d0853"/>
  <p:tag name="KSO_WM_NEWLAYOUT_ID" val="3038"/>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7.xml><?xml version="1.0" encoding="utf-8"?>
<p:tagLst xmlns:p="http://schemas.openxmlformats.org/presentationml/2006/main">
  <p:tag name="KSO_WM_UNIT_TYPE" val="f"/>
  <p:tag name="KSO_WM_BEAUTIFY_FLAG" val="#wm#"/>
  <p:tag name="KSO_WM_FIGMA_FLAG" val="#fgm#"/>
  <p:tag name="KSO_WM_UNIT_INDEX" val="2"/>
  <p:tag name="KSO_WM_UNIT_SUBTYPE" val="b"/>
  <p:tag name="KSO_WM_UNIT_TEXT_TYPE" val="1"/>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8.xml><?xml version="1.0" encoding="utf-8"?>
<p:tagLst xmlns:p="http://schemas.openxmlformats.org/presentationml/2006/main">
  <p:tag name="KSO_WM_UNIT_TYPE" val="i"/>
  <p:tag name="KSO_WM_UNIT_INDEX" val="1"/>
  <p:tag name="KSO_WM_BEAUTIFY_FLAG" val="#wm#"/>
  <p:tag name="KSO_WM_TAG_VERSION" val="3.0"/>
  <p:tag name="KSO_WM_UNIT_ID" val="_1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39.xml><?xml version="1.0" encoding="utf-8"?>
<p:tagLst xmlns:p="http://schemas.openxmlformats.org/presentationml/2006/main">
  <p:tag name="KSO_WM_UNIT_TYPE" val="i"/>
  <p:tag name="KSO_WM_UNIT_INDEX" val="8"/>
  <p:tag name="KSO_WM_BEAUTIFY_FLAG" val="#wm#"/>
  <p:tag name="KSO_WM_TAG_VERSION" val="3.0"/>
  <p:tag name="KSO_WM_UNIT_ID" val="_10*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0.xml><?xml version="1.0" encoding="utf-8"?>
<p:tagLst xmlns:p="http://schemas.openxmlformats.org/presentationml/2006/main">
  <p:tag name="KSO_WM_UNIT_TYPE" val="i"/>
  <p:tag name="KSO_WM_UNIT_INDEX" val="9"/>
  <p:tag name="KSO_WM_BEAUTIFY_FLAG" val="#wm#"/>
  <p:tag name="KSO_WM_TAG_VERSION" val="3.0"/>
  <p:tag name="KSO_WM_UNIT_ID" val="_10*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1.xml><?xml version="1.0" encoding="utf-8"?>
<p:tagLst xmlns:p="http://schemas.openxmlformats.org/presentationml/2006/main">
  <p:tag name="KSO_WM_UNIT_TYPE" val="i"/>
  <p:tag name="KSO_WM_UNIT_INDEX" val="10"/>
  <p:tag name="KSO_WM_BEAUTIFY_FLAG" val="#wm#"/>
  <p:tag name="KSO_WM_TAG_VERSION" val="3.0"/>
  <p:tag name="KSO_WM_UNIT_ID" val="_10*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2.xml><?xml version="1.0" encoding="utf-8"?>
<p:tagLst xmlns:p="http://schemas.openxmlformats.org/presentationml/2006/main">
  <p:tag name="KSO_WM_UNIT_TYPE" val="i"/>
  <p:tag name="KSO_WM_UNIT_INDEX" val="12"/>
  <p:tag name="KSO_WM_BEAUTIFY_FLAG" val="#wm#"/>
  <p:tag name="KSO_WM_TAG_VERSION" val="3.0"/>
  <p:tag name="KSO_WM_UNIT_ID" val="_10*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3.xml><?xml version="1.0" encoding="utf-8"?>
<p:tagLst xmlns:p="http://schemas.openxmlformats.org/presentationml/2006/main">
  <p:tag name="KSO_WM_UNIT_TYPE" val="i"/>
  <p:tag name="KSO_WM_UNIT_INDEX" val="6"/>
  <p:tag name="KSO_WM_BEAUTIFY_FLAG" val="#wm#"/>
  <p:tag name="KSO_WM_TAG_VERSION" val="3.0"/>
  <p:tag name="KSO_WM_UNIT_ID" val="_10*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4.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5.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6.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7.xml><?xml version="1.0" encoding="utf-8"?>
<p:tagLst xmlns:p="http://schemas.openxmlformats.org/presentationml/2006/main">
  <p:tag name="KSO_WM_UNIT_TYPE" val="i"/>
  <p:tag name="KSO_WM_UNIT_INDEX" val="4"/>
  <p:tag name="KSO_WM_BEAUTIFY_FLAG" val="#wm#"/>
  <p:tag name="KSO_WM_TAG_VERSION" val="3.0"/>
  <p:tag name="KSO_WM_UNIT_ID" val="_1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8.xml><?xml version="1.0" encoding="utf-8"?>
<p:tagLst xmlns:p="http://schemas.openxmlformats.org/presentationml/2006/main">
  <p:tag name="KSO_WM_UNIT_TYPE" val="i"/>
  <p:tag name="KSO_WM_UNIT_INDEX" val="2"/>
  <p:tag name="KSO_WM_BEAUTIFY_FLAG" val="#wm#"/>
  <p:tag name="KSO_WM_TAG_VERSION" val="3.0"/>
  <p:tag name="KSO_WM_UNIT_ID" val="_1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49.xml><?xml version="1.0" encoding="utf-8"?>
<p:tagLst xmlns:p="http://schemas.openxmlformats.org/presentationml/2006/main">
  <p:tag name="KSO_WM_UNIT_TYPE" val="i"/>
  <p:tag name="KSO_WM_UNIT_INDEX" val="3"/>
  <p:tag name="KSO_WM_BEAUTIFY_FLAG" val="#wm#"/>
  <p:tag name="KSO_WM_TAG_VERSION" val="3.0"/>
  <p:tag name="KSO_WM_UNIT_ID" val="_1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0.xml><?xml version="1.0" encoding="utf-8"?>
<p:tagLst xmlns:p="http://schemas.openxmlformats.org/presentationml/2006/main">
  <p:tag name="KSO_WM_UNIT_TYPE" val="i"/>
  <p:tag name="KSO_WM_UNIT_INDEX" val="5"/>
  <p:tag name="KSO_WM_BEAUTIFY_FLAG" val="#wm#"/>
  <p:tag name="KSO_WM_TAG_VERSION" val="3.0"/>
  <p:tag name="KSO_WM_UNIT_ID" val="_10*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1.xml><?xml version="1.0" encoding="utf-8"?>
<p:tagLst xmlns:p="http://schemas.openxmlformats.org/presentationml/2006/main">
  <p:tag name="KSO_WM_UNIT_TYPE" val="i"/>
  <p:tag name="KSO_WM_UNIT_INDEX" val="7"/>
  <p:tag name="KSO_WM_BEAUTIFY_FLAG" val="#wm#"/>
  <p:tag name="KSO_WM_TAG_VERSION" val="3.0"/>
  <p:tag name="KSO_WM_UNIT_ID" val="_10*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2.xml><?xml version="1.0" encoding="utf-8"?>
<p:tagLst xmlns:p="http://schemas.openxmlformats.org/presentationml/2006/main">
  <p:tag name="KSO_WM_UNIT_TYPE" val="i"/>
  <p:tag name="KSO_WM_UNIT_INDEX" val="11"/>
  <p:tag name="KSO_WM_BEAUTIFY_FLAG" val="#wm#"/>
  <p:tag name="KSO_WM_TAG_VERSION" val="3.0"/>
  <p:tag name="KSO_WM_UNIT_ID" val="_10*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3.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4.xml><?xml version="1.0" encoding="utf-8"?>
<p:tagLst xmlns:p="http://schemas.openxmlformats.org/presentationml/2006/main">
  <p:tag name="KSO_WM_BEAUTIFY_FLAG" val="#wm#"/>
  <p:tag name="KSO_WM_FIGMA_FLAG" val="#fgm#"/>
  <p:tag name="KSO_WM_UNIT_INDEX" val="1"/>
  <p:tag name="KSO_WM_UNIT_TYPE" val="e"/>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5.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6.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7.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8.xml><?xml version="1.0" encoding="utf-8"?>
<p:tagLst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59.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0.xml><?xml version="1.0" encoding="utf-8"?>
<p:tagLst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1.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2.xml><?xml version="1.0" encoding="utf-8"?>
<p:tagLst xmlns:p="http://schemas.openxmlformats.org/presentationml/2006/main">
  <p:tag name="KSO_WM_UNIT_TYPE" val="i"/>
  <p:tag name="KSO_WM_UNIT_INDEX" val="18"/>
  <p:tag name="KSO_WM_BEAUTIFY_FLAG" val="#wm#"/>
  <p:tag name="KSO_WM_TAG_VERSION" val="3.0"/>
  <p:tag name="KSO_WM_UNIT_ID" val="_1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3.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4.xml><?xml version="1.0" encoding="utf-8"?>
<p:tagLst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5.xml><?xml version="1.0" encoding="utf-8"?>
<p:tagLst xmlns:p="http://schemas.openxmlformats.org/presentationml/2006/main">
  <p:tag name="KSO_WM_UNIT_TYPE" val="i"/>
  <p:tag name="KSO_WM_UNIT_INDEX" val="16"/>
  <p:tag name="KSO_WM_BEAUTIFY_FLAG" val="#wm#"/>
  <p:tag name="KSO_WM_TAG_VERSION" val="3.0"/>
  <p:tag name="KSO_WM_UNIT_ID" val="_1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6.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7.xml><?xml version="1.0" encoding="utf-8"?>
<p:tagLst xmlns:p="http://schemas.openxmlformats.org/presentationml/2006/main">
  <p:tag name="KSO_WM_UNIT_TYPE" val="i"/>
  <p:tag name="KSO_WM_UNIT_INDEX" val="13"/>
  <p:tag name="KSO_WM_BEAUTIFY_FLAG" val="#wm#"/>
  <p:tag name="KSO_WM_TAG_VERSION" val="3.0"/>
  <p:tag name="KSO_WM_UNIT_ID" val="_1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8.xml><?xml version="1.0" encoding="utf-8"?>
<p:tagLst xmlns:p="http://schemas.openxmlformats.org/presentationml/2006/main">
  <p:tag name="KSO_WM_UNIT_TYPE" val="i"/>
  <p:tag name="KSO_WM_UNIT_INDEX" val="35"/>
  <p:tag name="KSO_WM_BEAUTIFY_FLAG" val="#wm#"/>
  <p:tag name="KSO_WM_TAG_VERSION" val="3.0"/>
  <p:tag name="KSO_WM_UNIT_ID" val="_11*i*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69.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xml><?xml version="1.0" encoding="utf-8"?>
<p:tagLst xmlns:p="http://schemas.openxmlformats.org/presentationml/2006/main">
  <p:tag name="KSO_WM_BEAUTIFY_FLAG" val="#fgm#"/>
  <p:tag name="KSO_WM_FIGMA_FLAG" val="#fgm#"/>
  <p:tag name="KSO_WM_UNIT_INDEX" val="1"/>
  <p:tag name="KSO_WM_UNIT_TYPE" val="a"/>
  <p:tag name="KSO_WM_LAYOUT_CHECK_HASH" val="ea0602a50c2420829827a8d0f284484811a78db9"/>
  <p:tag name="KSO_WM_NEWLAYOUT_GROUP_ID" val="layout_27"/>
  <p:tag name="KSO_WM_NEWLAYOUT_ID" val="slide_bbec08b93f7bcfad"/>
</p:tagLst>
</file>

<file path=ppt/tags/tag670.xml><?xml version="1.0" encoding="utf-8"?>
<p:tagLst xmlns:p="http://schemas.openxmlformats.org/presentationml/2006/main">
  <p:tag name="KSO_WM_UNIT_TYPE" val="i"/>
  <p:tag name="KSO_WM_UNIT_INDEX" val="50"/>
  <p:tag name="KSO_WM_BEAUTIFY_FLAG" val="#wm#"/>
  <p:tag name="KSO_WM_TAG_VERSION" val="3.0"/>
  <p:tag name="KSO_WM_UNIT_ID" val="_11*i*5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1.xml><?xml version="1.0" encoding="utf-8"?>
<p:tagLst xmlns:p="http://schemas.openxmlformats.org/presentationml/2006/main">
  <p:tag name="KSO_WM_UNIT_TYPE" val="i"/>
  <p:tag name="KSO_WM_UNIT_INDEX" val="54"/>
  <p:tag name="KSO_WM_BEAUTIFY_FLAG" val="#wm#"/>
  <p:tag name="KSO_WM_TAG_VERSION" val="3.0"/>
  <p:tag name="KSO_WM_UNIT_ID" val="_11*i*5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2.xml><?xml version="1.0" encoding="utf-8"?>
<p:tagLst xmlns:p="http://schemas.openxmlformats.org/presentationml/2006/main">
  <p:tag name="KSO_WM_UNIT_TYPE" val="i"/>
  <p:tag name="KSO_WM_UNIT_INDEX" val="48"/>
  <p:tag name="KSO_WM_BEAUTIFY_FLAG" val="#wm#"/>
  <p:tag name="KSO_WM_TAG_VERSION" val="3.0"/>
  <p:tag name="KSO_WM_UNIT_ID" val="_11*i*4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3.xml><?xml version="1.0" encoding="utf-8"?>
<p:tagLst xmlns:p="http://schemas.openxmlformats.org/presentationml/2006/main">
  <p:tag name="KSO_WM_UNIT_TYPE" val="i"/>
  <p:tag name="KSO_WM_UNIT_INDEX" val="47"/>
  <p:tag name="KSO_WM_BEAUTIFY_FLAG" val="#wm#"/>
  <p:tag name="KSO_WM_TAG_VERSION" val="3.0"/>
  <p:tag name="KSO_WM_UNIT_ID" val="_11*i*4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4.xml><?xml version="1.0" encoding="utf-8"?>
<p:tagLst xmlns:p="http://schemas.openxmlformats.org/presentationml/2006/main">
  <p:tag name="KSO_WM_UNIT_TYPE" val="i"/>
  <p:tag name="KSO_WM_UNIT_INDEX" val="46"/>
  <p:tag name="KSO_WM_BEAUTIFY_FLAG" val="#wm#"/>
  <p:tag name="KSO_WM_TAG_VERSION" val="3.0"/>
  <p:tag name="KSO_WM_UNIT_ID" val="_11*i*4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5.xml><?xml version="1.0" encoding="utf-8"?>
<p:tagLst xmlns:p="http://schemas.openxmlformats.org/presentationml/2006/main">
  <p:tag name="KSO_WM_UNIT_TYPE" val="i"/>
  <p:tag name="KSO_WM_UNIT_INDEX" val="45"/>
  <p:tag name="KSO_WM_BEAUTIFY_FLAG" val="#wm#"/>
  <p:tag name="KSO_WM_TAG_VERSION" val="3.0"/>
  <p:tag name="KSO_WM_UNIT_ID" val="_11*i*4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6.xml><?xml version="1.0" encoding="utf-8"?>
<p:tagLst xmlns:p="http://schemas.openxmlformats.org/presentationml/2006/main">
  <p:tag name="KSO_WM_UNIT_TYPE" val="i"/>
  <p:tag name="KSO_WM_UNIT_INDEX" val="44"/>
  <p:tag name="KSO_WM_BEAUTIFY_FLAG" val="#wm#"/>
  <p:tag name="KSO_WM_TAG_VERSION" val="3.0"/>
  <p:tag name="KSO_WM_UNIT_ID" val="_11*i*4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7.xml><?xml version="1.0" encoding="utf-8"?>
<p:tagLst xmlns:p="http://schemas.openxmlformats.org/presentationml/2006/main">
  <p:tag name="KSO_WM_UNIT_TYPE" val="i"/>
  <p:tag name="KSO_WM_UNIT_INDEX" val="43"/>
  <p:tag name="KSO_WM_BEAUTIFY_FLAG" val="#wm#"/>
  <p:tag name="KSO_WM_TAG_VERSION" val="3.0"/>
  <p:tag name="KSO_WM_UNIT_ID" val="_11*i*4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8.xml><?xml version="1.0" encoding="utf-8"?>
<p:tagLst xmlns:p="http://schemas.openxmlformats.org/presentationml/2006/main">
  <p:tag name="KSO_WM_UNIT_TYPE" val="i"/>
  <p:tag name="KSO_WM_UNIT_INDEX" val="42"/>
  <p:tag name="KSO_WM_BEAUTIFY_FLAG" val="#wm#"/>
  <p:tag name="KSO_WM_TAG_VERSION" val="3.0"/>
  <p:tag name="KSO_WM_UNIT_ID" val="_11*i*4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79.xml><?xml version="1.0" encoding="utf-8"?>
<p:tagLst xmlns:p="http://schemas.openxmlformats.org/presentationml/2006/main">
  <p:tag name="KSO_WM_UNIT_TYPE" val="i"/>
  <p:tag name="KSO_WM_UNIT_INDEX" val="41"/>
  <p:tag name="KSO_WM_BEAUTIFY_FLAG" val="#wm#"/>
  <p:tag name="KSO_WM_TAG_VERSION" val="3.0"/>
  <p:tag name="KSO_WM_UNIT_ID" val="_11*i*4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680.xml><?xml version="1.0" encoding="utf-8"?>
<p:tagLst xmlns:p="http://schemas.openxmlformats.org/presentationml/2006/main">
  <p:tag name="KSO_WM_UNIT_TYPE" val="i"/>
  <p:tag name="KSO_WM_UNIT_INDEX" val="40"/>
  <p:tag name="KSO_WM_BEAUTIFY_FLAG" val="#wm#"/>
  <p:tag name="KSO_WM_TAG_VERSION" val="3.0"/>
  <p:tag name="KSO_WM_UNIT_ID" val="_11*i*4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1.xml><?xml version="1.0" encoding="utf-8"?>
<p:tagLst xmlns:p="http://schemas.openxmlformats.org/presentationml/2006/main">
  <p:tag name="KSO_WM_UNIT_TYPE" val="i"/>
  <p:tag name="KSO_WM_UNIT_INDEX" val="39"/>
  <p:tag name="KSO_WM_BEAUTIFY_FLAG" val="#wm#"/>
  <p:tag name="KSO_WM_TAG_VERSION" val="3.0"/>
  <p:tag name="KSO_WM_UNIT_ID" val="_11*i*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2.xml><?xml version="1.0" encoding="utf-8"?>
<p:tagLst xmlns:p="http://schemas.openxmlformats.org/presentationml/2006/main">
  <p:tag name="KSO_WM_UNIT_TYPE" val="i"/>
  <p:tag name="KSO_WM_UNIT_INDEX" val="38"/>
  <p:tag name="KSO_WM_BEAUTIFY_FLAG" val="#wm#"/>
  <p:tag name="KSO_WM_TAG_VERSION" val="3.0"/>
  <p:tag name="KSO_WM_UNIT_ID" val="_11*i*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3.xml><?xml version="1.0" encoding="utf-8"?>
<p:tagLst xmlns:p="http://schemas.openxmlformats.org/presentationml/2006/main">
  <p:tag name="KSO_WM_UNIT_TYPE" val="i"/>
  <p:tag name="KSO_WM_UNIT_INDEX" val="37"/>
  <p:tag name="KSO_WM_BEAUTIFY_FLAG" val="#wm#"/>
  <p:tag name="KSO_WM_TAG_VERSION" val="3.0"/>
  <p:tag name="KSO_WM_UNIT_ID" val="_11*i*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4.xml><?xml version="1.0" encoding="utf-8"?>
<p:tagLst xmlns:p="http://schemas.openxmlformats.org/presentationml/2006/main">
  <p:tag name="KSO_WM_UNIT_TYPE" val="i"/>
  <p:tag name="KSO_WM_UNIT_INDEX" val="36"/>
  <p:tag name="KSO_WM_BEAUTIFY_FLAG" val="#wm#"/>
  <p:tag name="KSO_WM_TAG_VERSION" val="3.0"/>
  <p:tag name="KSO_WM_UNIT_ID" val="_11*i*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5.xml><?xml version="1.0" encoding="utf-8"?>
<p:tagLst xmlns:p="http://schemas.openxmlformats.org/presentationml/2006/main">
  <p:tag name="KSO_WM_UNIT_TYPE" val="i"/>
  <p:tag name="KSO_WM_UNIT_INDEX" val="34"/>
  <p:tag name="KSO_WM_BEAUTIFY_FLAG" val="#wm#"/>
  <p:tag name="KSO_WM_TAG_VERSION" val="3.0"/>
  <p:tag name="KSO_WM_UNIT_ID" val="_11*i*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6.xml><?xml version="1.0" encoding="utf-8"?>
<p:tagLst xmlns:p="http://schemas.openxmlformats.org/presentationml/2006/main">
  <p:tag name="KSO_WM_UNIT_TYPE" val="i"/>
  <p:tag name="KSO_WM_UNIT_INDEX" val="33"/>
  <p:tag name="KSO_WM_BEAUTIFY_FLAG" val="#wm#"/>
  <p:tag name="KSO_WM_TAG_VERSION" val="3.0"/>
  <p:tag name="KSO_WM_UNIT_ID" val="_11*i*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7.xml><?xml version="1.0" encoding="utf-8"?>
<p:tagLst xmlns:p="http://schemas.openxmlformats.org/presentationml/2006/main">
  <p:tag name="KSO_WM_UNIT_TYPE" val="i"/>
  <p:tag name="KSO_WM_UNIT_INDEX" val="32"/>
  <p:tag name="KSO_WM_BEAUTIFY_FLAG" val="#wm#"/>
  <p:tag name="KSO_WM_TAG_VERSION" val="3.0"/>
  <p:tag name="KSO_WM_UNIT_ID" val="_11*i*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8.xml><?xml version="1.0" encoding="utf-8"?>
<p:tagLst xmlns:p="http://schemas.openxmlformats.org/presentationml/2006/main">
  <p:tag name="KSO_WM_UNIT_TYPE" val="i"/>
  <p:tag name="KSO_WM_UNIT_INDEX" val="14"/>
  <p:tag name="KSO_WM_BEAUTIFY_FLAG" val="#wm#"/>
  <p:tag name="KSO_WM_TAG_VERSION" val="3.0"/>
  <p:tag name="KSO_WM_UNIT_ID" val="_1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89.xml><?xml version="1.0" encoding="utf-8"?>
<p:tagLst xmlns:p="http://schemas.openxmlformats.org/presentationml/2006/main">
  <p:tag name="KSO_WM_UNIT_TYPE" val="i"/>
  <p:tag name="KSO_WM_UNIT_INDEX" val="17"/>
  <p:tag name="KSO_WM_BEAUTIFY_FLAG" val="#wm#"/>
  <p:tag name="KSO_WM_TAG_VERSION" val="3.0"/>
  <p:tag name="KSO_WM_UNIT_ID" val="_1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690.xml><?xml version="1.0" encoding="utf-8"?>
<p:tagLst xmlns:p="http://schemas.openxmlformats.org/presentationml/2006/main">
  <p:tag name="KSO_WM_UNIT_TYPE" val="i"/>
  <p:tag name="KSO_WM_UNIT_INDEX" val="15"/>
  <p:tag name="KSO_WM_BEAUTIFY_FLAG" val="#wm#"/>
  <p:tag name="KSO_WM_TAG_VERSION" val="3.0"/>
  <p:tag name="KSO_WM_UNIT_ID" val="_1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1.xml><?xml version="1.0" encoding="utf-8"?>
<p:tagLst xmlns:p="http://schemas.openxmlformats.org/presentationml/2006/main">
  <p:tag name="KSO_WM_UNIT_TYPE" val="i"/>
  <p:tag name="KSO_WM_UNIT_INDEX" val="20"/>
  <p:tag name="KSO_WM_BEAUTIFY_FLAG" val="#wm#"/>
  <p:tag name="KSO_WM_TAG_VERSION" val="3.0"/>
  <p:tag name="KSO_WM_UNIT_ID" val="_1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2.xml><?xml version="1.0" encoding="utf-8"?>
<p:tagLst xmlns:p="http://schemas.openxmlformats.org/presentationml/2006/main">
  <p:tag name="KSO_WM_UNIT_TYPE" val="i"/>
  <p:tag name="KSO_WM_UNIT_INDEX" val="19"/>
  <p:tag name="KSO_WM_BEAUTIFY_FLAG" val="#wm#"/>
  <p:tag name="KSO_WM_TAG_VERSION" val="3.0"/>
  <p:tag name="KSO_WM_UNIT_ID" val="_1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3.xml><?xml version="1.0" encoding="utf-8"?>
<p:tagLst xmlns:p="http://schemas.openxmlformats.org/presentationml/2006/main">
  <p:tag name="KSO_WM_UNIT_TYPE" val="i"/>
  <p:tag name="KSO_WM_UNIT_INDEX" val="22"/>
  <p:tag name="KSO_WM_BEAUTIFY_FLAG" val="#wm#"/>
  <p:tag name="KSO_WM_TAG_VERSION" val="3.0"/>
  <p:tag name="KSO_WM_UNIT_ID" val="_1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4.xml><?xml version="1.0" encoding="utf-8"?>
<p:tagLst xmlns:p="http://schemas.openxmlformats.org/presentationml/2006/main">
  <p:tag name="KSO_WM_UNIT_TYPE" val="i"/>
  <p:tag name="KSO_WM_UNIT_INDEX" val="21"/>
  <p:tag name="KSO_WM_BEAUTIFY_FLAG" val="#wm#"/>
  <p:tag name="KSO_WM_TAG_VERSION" val="3.0"/>
  <p:tag name="KSO_WM_UNIT_ID" val="_1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5.xml><?xml version="1.0" encoding="utf-8"?>
<p:tagLst xmlns:p="http://schemas.openxmlformats.org/presentationml/2006/main">
  <p:tag name="KSO_WM_UNIT_TYPE" val="i"/>
  <p:tag name="KSO_WM_UNIT_INDEX" val="24"/>
  <p:tag name="KSO_WM_BEAUTIFY_FLAG" val="#wm#"/>
  <p:tag name="KSO_WM_TAG_VERSION" val="3.0"/>
  <p:tag name="KSO_WM_UNIT_ID" val="_11*i*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6.xml><?xml version="1.0" encoding="utf-8"?>
<p:tagLst xmlns:p="http://schemas.openxmlformats.org/presentationml/2006/main">
  <p:tag name="KSO_WM_UNIT_TYPE" val="i"/>
  <p:tag name="KSO_WM_UNIT_INDEX" val="23"/>
  <p:tag name="KSO_WM_BEAUTIFY_FLAG" val="#wm#"/>
  <p:tag name="KSO_WM_TAG_VERSION" val="3.0"/>
  <p:tag name="KSO_WM_UNIT_ID" val="_11*i*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7.xml><?xml version="1.0" encoding="utf-8"?>
<p:tagLst xmlns:p="http://schemas.openxmlformats.org/presentationml/2006/main">
  <p:tag name="KSO_WM_UNIT_TYPE" val="i"/>
  <p:tag name="KSO_WM_UNIT_INDEX" val="26"/>
  <p:tag name="KSO_WM_BEAUTIFY_FLAG" val="#wm#"/>
  <p:tag name="KSO_WM_TAG_VERSION" val="3.0"/>
  <p:tag name="KSO_WM_UNIT_ID" val="_11*i*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8.xml><?xml version="1.0" encoding="utf-8"?>
<p:tagLst xmlns:p="http://schemas.openxmlformats.org/presentationml/2006/main">
  <p:tag name="KSO_WM_UNIT_TYPE" val="i"/>
  <p:tag name="KSO_WM_UNIT_INDEX" val="25"/>
  <p:tag name="KSO_WM_BEAUTIFY_FLAG" val="#wm#"/>
  <p:tag name="KSO_WM_TAG_VERSION" val="3.0"/>
  <p:tag name="KSO_WM_UNIT_ID" val="_11*i*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699.xml><?xml version="1.0" encoding="utf-8"?>
<p:tagLst xmlns:p="http://schemas.openxmlformats.org/presentationml/2006/main">
  <p:tag name="KSO_WM_UNIT_TYPE" val="i"/>
  <p:tag name="KSO_WM_UNIT_INDEX" val="28"/>
  <p:tag name="KSO_WM_BEAUTIFY_FLAG" val="#wm#"/>
  <p:tag name="KSO_WM_TAG_VERSION" val="3.0"/>
  <p:tag name="KSO_WM_UNIT_ID" val="_11*i*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00.xml><?xml version="1.0" encoding="utf-8"?>
<p:tagLst xmlns:p="http://schemas.openxmlformats.org/presentationml/2006/main">
  <p:tag name="KSO_WM_UNIT_TYPE" val="i"/>
  <p:tag name="KSO_WM_UNIT_INDEX" val="27"/>
  <p:tag name="KSO_WM_BEAUTIFY_FLAG" val="#wm#"/>
  <p:tag name="KSO_WM_TAG_VERSION" val="3.0"/>
  <p:tag name="KSO_WM_UNIT_ID" val="_11*i*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01.xml><?xml version="1.0" encoding="utf-8"?>
<p:tagLst xmlns:p="http://schemas.openxmlformats.org/presentationml/2006/main">
  <p:tag name="KSO_WM_UNIT_TYPE" val="i"/>
  <p:tag name="KSO_WM_UNIT_INDEX" val="30"/>
  <p:tag name="KSO_WM_BEAUTIFY_FLAG" val="#wm#"/>
  <p:tag name="KSO_WM_TAG_VERSION" val="3.0"/>
  <p:tag name="KSO_WM_UNIT_ID" val="_11*i*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02.xml><?xml version="1.0" encoding="utf-8"?>
<p:tagLst xmlns:p="http://schemas.openxmlformats.org/presentationml/2006/main">
  <p:tag name="KSO_WM_UNIT_TYPE" val="i"/>
  <p:tag name="KSO_WM_UNIT_INDEX" val="29"/>
  <p:tag name="KSO_WM_BEAUTIFY_FLAG" val="#wm#"/>
  <p:tag name="KSO_WM_TAG_VERSION" val="3.0"/>
  <p:tag name="KSO_WM_UNIT_ID" val="_11*i*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03.xml><?xml version="1.0" encoding="utf-8"?>
<p:tagLst xmlns:p="http://schemas.openxmlformats.org/presentationml/2006/main">
  <p:tag name="KSO_WM_UNIT_TYPE" val="i"/>
  <p:tag name="KSO_WM_UNIT_INDEX" val="31"/>
  <p:tag name="KSO_WM_BEAUTIFY_FLAG" val="#wm#"/>
  <p:tag name="KSO_WM_TAG_VERSION" val="3.0"/>
  <p:tag name="KSO_WM_UNIT_ID" val="_11*i*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04.xml><?xml version="1.0" encoding="utf-8"?>
<p:tagLst xmlns:p="http://schemas.openxmlformats.org/presentationml/2006/main">
  <p:tag name="KSO_WM_UNIT_TYPE" val="i"/>
  <p:tag name="KSO_WM_UNIT_INDEX" val="53"/>
  <p:tag name="KSO_WM_BEAUTIFY_FLAG" val="#wm#"/>
  <p:tag name="KSO_WM_TAG_VERSION" val="3.0"/>
  <p:tag name="KSO_WM_UNIT_ID" val="_11*i*5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05.xml><?xml version="1.0" encoding="utf-8"?>
<p:tagLst xmlns:p="http://schemas.openxmlformats.org/presentationml/2006/main">
  <p:tag name="KSO_WM_UNIT_TYPE" val="i"/>
  <p:tag name="KSO_WM_UNIT_INDEX" val="52"/>
  <p:tag name="KSO_WM_BEAUTIFY_FLAG" val="#wm#"/>
  <p:tag name="KSO_WM_TAG_VERSION" val="3.0"/>
  <p:tag name="KSO_WM_UNIT_ID" val="_11*i*5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06.xml><?xml version="1.0" encoding="utf-8"?>
<p:tagLst xmlns:p="http://schemas.openxmlformats.org/presentationml/2006/main">
  <p:tag name="KSO_WM_UNIT_TYPE" val="i"/>
  <p:tag name="KSO_WM_UNIT_INDEX" val="51"/>
  <p:tag name="KSO_WM_BEAUTIFY_FLAG" val="#wm#"/>
  <p:tag name="KSO_WM_TAG_VERSION" val="3.0"/>
  <p:tag name="KSO_WM_UNIT_ID" val="_11*i*5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0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08.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09.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10.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11.xml><?xml version="1.0" encoding="utf-8"?>
<p:tagLst xmlns:p="http://schemas.openxmlformats.org/presentationml/2006/main">
  <p:tag name="KSO_WM_UNIT_TYPE" val="i"/>
  <p:tag name="KSO_WM_UNIT_INDEX" val="49"/>
  <p:tag name="KSO_WM_BEAUTIFY_FLAG" val="#wm#"/>
  <p:tag name="KSO_WM_TAG_VERSION" val="3.0"/>
  <p:tag name="KSO_WM_UNIT_ID" val="_11*i*4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12.xml><?xml version="1.0" encoding="utf-8"?>
<p:tagLst xmlns:p="http://schemas.openxmlformats.org/presentationml/2006/main">
  <p:tag name="KSO_WM_UNIT_TYPE" val="b"/>
  <p:tag name="KSO_WM_BEAUTIFY_FLAG" val="#wm#"/>
  <p:tag name="KSO_WM_FIGMA_FLAG" val="#fgm#"/>
  <p:tag name="KSO_WM_UNIT_INDEX" val="1"/>
  <p:tag name="KSO_WM_UNIT_TEXT_TYPE" val="1"/>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13.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1581fb95f1e3b2e074a22e269f0d927ea1164ad6"/>
  <p:tag name="KSO_WM_NEWLAYOUT_ID" val="3052"/>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1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1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1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17.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718.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e03c2b1eed2e09b910d3f9648ceacd7e19a00a7b"/>
  <p:tag name="KSO_WM_NEWLAYOUT_ID" val="1"/>
</p:tagLst>
</file>

<file path=ppt/tags/tag719.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72.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720.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1_2"/>
  <p:tag name="KSO_WM_UNIT_TYPE" val="l_h_i"/>
</p:tagLst>
</file>

<file path=ppt/tags/tag72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22.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723.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2_2"/>
  <p:tag name="KSO_WM_UNIT_TYPE" val="l_h_i"/>
</p:tagLst>
</file>

<file path=ppt/tags/tag72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25.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726.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3_2"/>
  <p:tag name="KSO_WM_UNIT_TYPE" val="l_h_i"/>
</p:tagLst>
</file>

<file path=ppt/tags/tag72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728.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729.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4_2"/>
  <p:tag name="KSO_WM_UNIT_TYPE" val="l_h_i"/>
</p:tagLst>
</file>

<file path=ppt/tags/tag73.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730.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731.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32.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33.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34.xml><?xml version="1.0" encoding="utf-8"?>
<p:tagLst xmlns:p="http://schemas.openxmlformats.org/presentationml/2006/main">
  <p:tag name="KSO_WM_UNIT_TYPE" val="i"/>
  <p:tag name="KSO_WM_UNIT_INDEX" val="4"/>
  <p:tag name="KSO_WM_BEAUTIFY_FLAG" val="#wm#"/>
  <p:tag name="KSO_WM_TAG_VERSION" val="3.0"/>
  <p:tag name="KSO_WM_UNIT_ID" val="_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35.xml><?xml version="1.0" encoding="utf-8"?>
<p:tagLst xmlns:p="http://schemas.openxmlformats.org/presentationml/2006/main">
  <p:tag name="KSO_WM_UNIT_TYPE" val="i"/>
  <p:tag name="KSO_WM_UNIT_INDEX" val="5"/>
  <p:tag name="KSO_WM_BEAUTIFY_FLAG" val="#wm#"/>
  <p:tag name="KSO_WM_TAG_VERSION" val="3.0"/>
  <p:tag name="KSO_WM_UNIT_ID" val="_0*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36.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37.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38.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3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40490473"/>
</p:tagLst>
</file>

<file path=ppt/tags/tag7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4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41.xml><?xml version="1.0" encoding="utf-8"?>
<p:tagLst xmlns:p="http://schemas.openxmlformats.org/presentationml/2006/main">
  <p:tag name="KSO_WM_UNIT_TYPE" val="i"/>
  <p:tag name="KSO_WM_UNIT_INDEX" val="6"/>
  <p:tag name="KSO_WM_BEAUTIFY_FLAG" val="#wm#"/>
  <p:tag name="KSO_WM_TAG_VERSION" val="3.0"/>
  <p:tag name="KSO_WM_UNIT_ID" val="_0*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42.xml><?xml version="1.0" encoding="utf-8"?>
<p:tagLst xmlns:p="http://schemas.openxmlformats.org/presentationml/2006/main">
  <p:tag name="KSO_WM_UNIT_TYPE" val="i"/>
  <p:tag name="KSO_WM_UNIT_INDEX" val="7"/>
  <p:tag name="KSO_WM_BEAUTIFY_FLAG" val="#wm#"/>
  <p:tag name="KSO_WM_TAG_VERSION" val="3.0"/>
  <p:tag name="KSO_WM_UNIT_ID" val="_0*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43.xml><?xml version="1.0" encoding="utf-8"?>
<p:tagLst xmlns:p="http://schemas.openxmlformats.org/presentationml/2006/main">
  <p:tag name="KSO_WM_TEMPLATE_SUBCATEGORY" val="29"/>
  <p:tag name="KSO_WM_BEAUTIFY_FLAG" val="#wm#"/>
  <p:tag name="KSO_WM_TEMPLATE_SLIDE_ID" val="slide_d799d37ec7ee1a76"/>
  <p:tag name="KSO_WM_TEMPLATE_THUMBS_INDEX" val="1、9"/>
  <p:tag name="KSO_WM_TEMPLATE_INDEX" val="40490473"/>
  <p:tag name="KSO_WM_TEMPLATE_CATEGORY" val="custom"/>
  <p:tag name="KSO_WM_TEMPLATE_MASTER_TYPE" val="0"/>
  <p:tag name="KSO_WM_TAG_VERSION" val="3.0"/>
</p:tagLst>
</file>

<file path=ppt/tags/tag744.xml><?xml version="1.0" encoding="utf-8"?>
<p:tagLst xmlns:p="http://schemas.openxmlformats.org/presentationml/2006/main">
  <p:tag name="KSO_WM_AITEMPLATE_STYLE_ID" val="69796627470"/>
</p:tagLst>
</file>

<file path=ppt/tags/tag745.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dcacfb9d0f00dcd4a0b2049b5e7e4ac92a7d0853"/>
  <p:tag name="KSO_WM_NEWLAYOUT_ID" val="3038"/>
  <p:tag name="KSO_WM_UNIT_PRESET_TEXT" val="单击此处&#10;添加文档标题"/>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46.xml><?xml version="1.0" encoding="utf-8"?>
<p:tagLst xmlns:p="http://schemas.openxmlformats.org/presentationml/2006/main">
  <p:tag name="KSO_WM_UNIT_TYPE" val="f"/>
  <p:tag name="KSO_WM_BEAUTIFY_FLAG" val="#wm#"/>
  <p:tag name="KSO_WM_FIGMA_FLAG" val="#fgm#"/>
  <p:tag name="KSO_WM_UNIT_INDEX" val="2"/>
  <p:tag name="KSO_WM_UNIT_SUBTYPE" val="b"/>
  <p:tag name="KSO_WM_UNIT_TEXT_TYPE" val="1"/>
  <p:tag name="KSO_WM_UNIT_PRESET_TEXT" val="BY WPS"/>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47.xml><?xml version="1.0" encoding="utf-8"?>
<p:tagLst xmlns:p="http://schemas.openxmlformats.org/presentationml/2006/main">
  <p:tag name="KSO_WM_SLIDE_CONTENT_ORIENTATION" val="left"/>
  <p:tag name="KSO_WM_SLIDE_HAS_MASK" val="0"/>
  <p:tag name="KSO_WM_SLIDE_ITEM_CNT" val="0"/>
  <p:tag name="KSO_WM_SLIDE_TYPE" val="title"/>
  <p:tag name="KSO_WM_TEMPLATE_SUBCATEGORY" val="29"/>
  <p:tag name="KSO_WM_BEAUTIFY_FLAG" val="#wm#"/>
  <p:tag name="KSO_WM_TEMPLATE_SLIDE_ID" val="slide_d799d37ec7ee1a76"/>
  <p:tag name="KSO_WM_TEMPLATE_THUMBS_INDEX" val="1、9"/>
  <p:tag name="KSO_WM_TEMPLATE_INDEX" val="40490473"/>
  <p:tag name="KSO_WM_TEMPLATE_CATEGORY" val="custom"/>
  <p:tag name="KSO_WM_SLIDE_INDEX" val="1"/>
  <p:tag name="KSO_WM_SLIDE_ID" val="custom40490473_1"/>
  <p:tag name="KSO_WM_TEMPLATE_MASTER_TYPE" val="0"/>
  <p:tag name="KSO_WM_SLIDE_LAYOUT" val="a_f"/>
  <p:tag name="KSO_WM_SLIDE_LAYOUT_CNT" val="1_2"/>
  <p:tag name="KSO_WM_TAG_VERSION" val="3.0"/>
</p:tagLst>
</file>

<file path=ppt/tags/tag748.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749.xml><?xml version="1.0" encoding="utf-8"?>
<p:tagLst xmlns:p="http://schemas.openxmlformats.org/presentationml/2006/main">
  <p:tag name="KSO_WM_SLIDE_CONTENT_ORIENTATION" val=""/>
  <p:tag name="KSO_WM_SLIDE_HAS_MASK" val="0"/>
  <p:tag name="KSO_WM_SLIDE_ITEM_CNT" val="6"/>
  <p:tag name="KSO_WM_SLIDE_TYPE" val="contents"/>
  <p:tag name="KSO_WM_TEMPLATE_SUBCATEGORY" val="29"/>
  <p:tag name="KSO_WM_BEAUTIFY_FLAG" val="#wm#"/>
  <p:tag name="KSO_WM_TEMPLATE_FIGMA_ID" val="69796627470"/>
  <p:tag name="KSO_WM_TEMPLATE_SLIDE_ID" val="slide_ba60fb0293b23fda"/>
</p:tagLst>
</file>

<file path=ppt/tags/tag7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50.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51.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52.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753.xml><?xml version="1.0" encoding="utf-8"?>
<p:tagLst xmlns:p="http://schemas.openxmlformats.org/presentationml/2006/main">
  <p:tag name="KSO_WM_BEAUTIFY_FLAG" val="#fgm#"/>
  <p:tag name="KSO_WM_FIGMA_FLAG" val="#fgm#"/>
  <p:tag name="KSO_WM_UNIT_INDEX" val="1"/>
  <p:tag name="KSO_WM_UNIT_TYPE" val="a"/>
  <p:tag name="KSO_WM_LAYOUT_CHECK_HASH" val="ae448b99905b8970f5d4972d2800d66308c65422"/>
  <p:tag name="KSO_WM_NEWLAYOUT_GROUP_ID" val="layout_10007"/>
  <p:tag name="KSO_WM_NEWLAYOUT_ID" val="slide_0994f8a39f4eb7a9"/>
  <p:tag name="KSO_WM_UNIT_PRESET_TEXT" val="单击此处添加标题"/>
</p:tagLst>
</file>

<file path=ppt/tags/tag75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5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756.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0994f8a39f4eb7a9"/>
</p:tagLst>
</file>

<file path=ppt/tags/tag757.xml><?xml version="1.0" encoding="utf-8"?>
<p:tagLst xmlns:p="http://schemas.openxmlformats.org/presentationml/2006/main">
  <p:tag name="KSO_WM_BEAUTIFY_FLAG" val="#fgm#"/>
  <p:tag name="KSO_WM_FIGMA_FLAG" val="#fgm#"/>
  <p:tag name="KSO_WM_UNIT_INDEX" val="1"/>
  <p:tag name="KSO_WM_UNIT_TYPE" val="a"/>
  <p:tag name="KSO_WM_LAYOUT_CHECK_HASH" val="b2207803f7e595f936b6a89c08afd516568fefac"/>
  <p:tag name="KSO_WM_NEWLAYOUT_GROUP_ID" val="layout_13"/>
  <p:tag name="KSO_WM_NEWLAYOUT_ID" val="slide_e4acea7c077078b0"/>
  <p:tag name="KSO_WM_UNIT_PRESET_TEXT" val="单击此处添加标题"/>
</p:tagLst>
</file>

<file path=ppt/tags/tag758.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217038807&quot;,&quot;product_name&quot;:&quot;wps-wpp-pc&quot;,&quot;intention_code&quot;:&quot;wps_wpp_generate_doc_pay&quot;}*auto_gallery_ai_v2.2.0_ONLINE*1765623069535_e6caf2_551f9ba2e56b-slide-9"/>
</p:tagLst>
</file>

<file path=ppt/tags/tag759.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e4acea7c077078b0"/>
</p:tagLst>
</file>

<file path=ppt/tags/tag76.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Lst>
</file>

<file path=ppt/tags/tag760.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61.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762.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763.xml><?xml version="1.0" encoding="utf-8"?>
<p:tagLst xmlns:p="http://schemas.openxmlformats.org/presentationml/2006/main">
  <p:tag name="KSO_WM_BEAUTIFY_FLAG" val="#fgm#"/>
  <p:tag name="KSO_WM_FIGMA_FLAG" val="#fgm#"/>
  <p:tag name="KSO_WM_UNIT_INDEX" val="1"/>
  <p:tag name="KSO_WM_UNIT_TYPE" val="a"/>
  <p:tag name="KSO_WM_LAYOUT_CHECK_HASH" val="e718c7487f688733f9c2547a134b3d7030542c3a"/>
  <p:tag name="KSO_WM_NEWLAYOUT_GROUP_ID" val="layout_60"/>
  <p:tag name="KSO_WM_NEWLAYOUT_ID" val="slide_e1f4dfbe5714bd80"/>
  <p:tag name="KSO_WM_UNIT_PRESET_TEXT" val="单击此处添加标题"/>
</p:tagLst>
</file>

<file path=ppt/tags/tag764.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496448725&quot;,&quot;product_name&quot;:&quot;wps-wpp-pc&quot;,&quot;intention_code&quot;:&quot;wps_wpp_generate_doc_pay&quot;}*auto_gallery_ai_v2.2.0_ONLINE*1765623069535_e6caf2_551f9ba2e56b-slide-13"/>
</p:tagLst>
</file>

<file path=ppt/tags/tag765.xml><?xml version="1.0" encoding="utf-8"?>
<p:tagLst xmlns:p="http://schemas.openxmlformats.org/presentationml/2006/main">
  <p:tag name="KSO_WM_FIGMA_DECORATION_INDEX" val="18_contentModel"/>
  <p:tag name="$PH_EXT" val="2"/>
  <p:tag name="KSO_WM_BEAUTIFY_FLAG" val="#fgm#"/>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 name="KSO_WM_UNIT_PRESET_TEXT" val=" "/>
</p:tagLst>
</file>

<file path=ppt/tags/tag76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6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768.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e1f4dfbe5714bd80"/>
</p:tagLst>
</file>

<file path=ppt/tags/tag769.xml><?xml version="1.0" encoding="utf-8"?>
<p:tagLst xmlns:p="http://schemas.openxmlformats.org/presentationml/2006/main">
  <p:tag name="KSO_WM_BEAUTIFY_FLAG" val="#fgm#"/>
  <p:tag name="KSO_WM_FIGMA_FLAG" val="#fgm#"/>
  <p:tag name="KSO_WM_UNIT_INDEX" val="1"/>
  <p:tag name="KSO_WM_UNIT_TYPE" val="a"/>
  <p:tag name="KSO_WM_LAYOUT_CHECK_HASH" val="d988613a3df4d4668d39a8263db40580ed80133a"/>
  <p:tag name="KSO_WM_NEWLAYOUT_GROUP_ID" val="layout_10009"/>
  <p:tag name="KSO_WM_NEWLAYOUT_ID" val="slide_c3e04deeb08e51db"/>
  <p:tag name="KSO_WM_UNIT_PRESET_TEXT" val="单击此处添加标题"/>
</p:tagLst>
</file>

<file path=ppt/tags/tag77.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77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2/6361846e-f7e5-4f39-a4d4-7bb75316fe00.jpg?Expires=1797159074\u0026AWSAccessKeyId=AKLT9NSy7kh8TIS1UzNqLRY2\u0026Signature=q%2BWfjC2ggjB0pOVl38M1ZEHKAk0%3D&quot;,&quot;product_name&quot;:&quot;wps-wpp-pc&quot;,&quot;intention_code&quot;:&quot;wps_wpp_generate_doc_pay&quot;}*auto_qingqiu_ai_v2.2.0_ONLINE*1765623069535_e6caf2_551f9ba2e56b-slide-14"/>
</p:tagLst>
</file>

<file path=ppt/tags/tag77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7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73.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c3e04deeb08e51db"/>
</p:tagLst>
</file>

<file path=ppt/tags/tag774.xml><?xml version="1.0" encoding="utf-8"?>
<p:tagLst xmlns:p="http://schemas.openxmlformats.org/presentationml/2006/main">
  <p:tag name="KSO_WM_BEAUTIFY_FLAG" val="#fgm#"/>
  <p:tag name="KSO_WM_FIGMA_FLAG" val="#fgm#"/>
  <p:tag name="KSO_WM_UNIT_INDEX" val="1"/>
  <p:tag name="KSO_WM_UNIT_TYPE" val="a"/>
  <p:tag name="KSO_WM_LAYOUT_CHECK_HASH" val="acf8fb9298f70bc1e9b70d40f8dee7939f041434"/>
  <p:tag name="KSO_WM_NEWLAYOUT_GROUP_ID" val="layout_10002"/>
  <p:tag name="KSO_WM_NEWLAYOUT_ID" val="slide_18bc26061b4f5ac5"/>
  <p:tag name="KSO_WM_UNIT_PRESET_TEXT" val="单击此处添加标题"/>
</p:tagLst>
</file>

<file path=ppt/tags/tag77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776.xml><?xml version="1.0" encoding="utf-8"?>
<p:tagLst xmlns:p="http://schemas.openxmlformats.org/presentationml/2006/main">
  <p:tag name="KSO_WM_BEAUTIFY_FLAG" val="#fgm#"/>
  <p:tag name="KSO_WM_DIAGRAM_GROUP_CODE" val="1"/>
  <p:tag name="KSO_WM_FIGMA_FLAG" val="#fgm#"/>
  <p:tag name="KSO_WM_UNIT_INDEX" val="1_1_3"/>
  <p:tag name="KSO_WM_UNIT_SUBTYPE" val="d"/>
  <p:tag name="KSO_WM_UNIT_TYPE" val="l_h_i"/>
  <p:tag name="KSO_WM_UNIT_PRESET_TEXT" val="01"/>
</p:tagLst>
</file>

<file path=ppt/tags/tag77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7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779.xml><?xml version="1.0" encoding="utf-8"?>
<p:tagLst xmlns:p="http://schemas.openxmlformats.org/presentationml/2006/main">
  <p:tag name="KSO_WM_BEAUTIFY_FLAG" val="#fgm#"/>
  <p:tag name="KSO_WM_DIAGRAM_GROUP_CODE" val="1"/>
  <p:tag name="KSO_WM_FIGMA_FLAG" val="#fgm#"/>
  <p:tag name="KSO_WM_UNIT_INDEX" val="1_2_3"/>
  <p:tag name="KSO_WM_UNIT_SUBTYPE" val="d"/>
  <p:tag name="KSO_WM_UNIT_TYPE" val="l_h_i"/>
  <p:tag name="KSO_WM_UNIT_PRESET_TEXT" val="02"/>
</p:tagLst>
</file>

<file path=ppt/tags/tag7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78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8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782.xml><?xml version="1.0" encoding="utf-8"?>
<p:tagLst xmlns:p="http://schemas.openxmlformats.org/presentationml/2006/main">
  <p:tag name="KSO_WM_BEAUTIFY_FLAG" val="#fgm#"/>
  <p:tag name="KSO_WM_DIAGRAM_GROUP_CODE" val="1"/>
  <p:tag name="KSO_WM_FIGMA_FLAG" val="#fgm#"/>
  <p:tag name="KSO_WM_UNIT_INDEX" val="1_3_3"/>
  <p:tag name="KSO_WM_UNIT_SUBTYPE" val="d"/>
  <p:tag name="KSO_WM_UNIT_TYPE" val="l_h_i"/>
  <p:tag name="KSO_WM_UNIT_PRESET_TEXT" val="03"/>
</p:tagLst>
</file>

<file path=ppt/tags/tag78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784.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470"/>
  <p:tag name="KSO_WM_TEMPLATE_SLIDE_ID" val="slide_18bc26061b4f5ac5"/>
</p:tagLst>
</file>

<file path=ppt/tags/tag785.xml><?xml version="1.0" encoding="utf-8"?>
<p:tagLst xmlns:p="http://schemas.openxmlformats.org/presentationml/2006/main">
  <p:tag name="KSO_WM_BEAUTIFY_FLAG" val="#fgm#"/>
  <p:tag name="KSO_WM_FIGMA_FLAG" val="#fgm#"/>
  <p:tag name="KSO_WM_UNIT_INDEX" val="1"/>
  <p:tag name="KSO_WM_UNIT_TYPE" val="a"/>
  <p:tag name="KSO_WM_LAYOUT_CHECK_HASH" val="454a00d66093d2b38859e50cd3cd130008e6a547"/>
  <p:tag name="KSO_WM_NEWLAYOUT_GROUP_ID" val="layout_32"/>
  <p:tag name="KSO_WM_NEWLAYOUT_ID" val="slide_62b5d74b8b89c7a2"/>
  <p:tag name="KSO_WM_UNIT_PRESET_TEXT" val="单击此处添加标题"/>
</p:tagLst>
</file>

<file path=ppt/tags/tag78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78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Lst>
</file>

<file path=ppt/tags/tag788.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78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790.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791.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Lst>
</file>

<file path=ppt/tags/tag792.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79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9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79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2"/>
  <p:tag name="KSO_WM_UNIT_TYPE" val="l_h_i"/>
  <p:tag name="KSO_WM_UNIT_PRESET_TEXT" val=" "/>
</p:tagLst>
</file>

<file path=ppt/tags/tag796.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79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79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4_1"/>
  <p:tag name="KSO_WM_UNIT_TYPE" val="l_h_i"/>
  <p:tag name="KSO_WM_UNIT_PRESET_TEXT" val=" "/>
</p:tagLst>
</file>

<file path=ppt/tags/tag799.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4_2"/>
  <p:tag name="KSO_WM_UNIT_TYPE" val="l_h_i"/>
  <p:tag name="KSO_WM_UNIT_PRESET_TEXT" val=" "/>
</p:tagLst>
</file>

<file path=ppt/tags/tag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00.xml><?xml version="1.0" encoding="utf-8"?>
<p:tagLst xmlns:p="http://schemas.openxmlformats.org/presentationml/2006/main">
  <p:tag name="KSO_WM_FIGMA_DECORATION_INDEX" val="4"/>
  <p:tag name="$PH_EXT" val="1"/>
  <p:tag name="KSO_WM_BEAUTIFY_FLAG" val="#fgm#"/>
  <p:tag name="KSO_WM_DIAGRAM_GROUP_CODE" val="1"/>
  <p:tag name="KSO_WM_FIGMA_FLAG" val="#fgm#"/>
  <p:tag name="KSO_WM_UNIT_INDEX" val="1_4_1"/>
  <p:tag name="KSO_WM_UNIT_TYPE" val="l_h_x"/>
</p:tagLst>
</file>

<file path=ppt/tags/tag801.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80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5_1"/>
  <p:tag name="KSO_WM_UNIT_TYPE" val="l_h_i"/>
  <p:tag name="KSO_WM_UNIT_PRESET_TEXT" val=" "/>
</p:tagLst>
</file>

<file path=ppt/tags/tag80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5_2"/>
  <p:tag name="KSO_WM_UNIT_TYPE" val="l_h_i"/>
  <p:tag name="KSO_WM_UNIT_PRESET_TEXT" val=" "/>
</p:tagLst>
</file>

<file path=ppt/tags/tag804.xml><?xml version="1.0" encoding="utf-8"?>
<p:tagLst xmlns:p="http://schemas.openxmlformats.org/presentationml/2006/main">
  <p:tag name="KSO_WM_FIGMA_DECORATION_INDEX" val="11"/>
  <p:tag name="$PH_EXT" val="1"/>
  <p:tag name="KSO_WM_BEAUTIFY_FLAG" val="#fgm#"/>
  <p:tag name="KSO_WM_DIAGRAM_GROUP_CODE" val="1"/>
  <p:tag name="KSO_WM_FIGMA_FLAG" val="#fgm#"/>
  <p:tag name="KSO_WM_UNIT_INDEX" val="1_5_1"/>
  <p:tag name="KSO_WM_UNIT_TYPE" val="l_h_x"/>
</p:tagLst>
</file>

<file path=ppt/tags/tag805.xml><?xml version="1.0" encoding="utf-8"?>
<p:tagLst xmlns:p="http://schemas.openxmlformats.org/presentationml/2006/main">
  <p:tag name="KSO_WM_BEAUTIFY_FLAG" val="#fgm#"/>
  <p:tag name="KSO_WM_DIAGRAM_GROUP_CODE" val="1"/>
  <p:tag name="KSO_WM_FIGMA_FLAG" val="#fgm#"/>
  <p:tag name="KSO_WM_UNIT_INDEX" val="1_5_1"/>
  <p:tag name="KSO_WM_UNIT_TYPE" val="l_h_f"/>
  <p:tag name="KSO_WM_UNIT_PRESET_TEXT" val="单击此处添加项正文"/>
</p:tagLst>
</file>

<file path=ppt/tags/tag806.xml><?xml version="1.0" encoding="utf-8"?>
<p:tagLst xmlns:p="http://schemas.openxmlformats.org/presentationml/2006/main">
  <p:tag name="KSO_WM_SLIDE_CONTENT_ORIENTATION" val=""/>
  <p:tag name="KSO_WM_SLIDE_HAS_MASK" val="0"/>
  <p:tag name="KSO_WM_SLIDE_ITEM_CNT" val="5"/>
  <p:tag name="KSO_WM_SLIDE_TYPE" val="text"/>
  <p:tag name="KSO_WM_TEMPLATE_SUBCATEGORY" val="29"/>
  <p:tag name="KSO_WM_BEAUTIFY_FLAG" val="#wm#"/>
  <p:tag name="KSO_WM_TEMPLATE_FIGMA_ID" val="69796627470"/>
  <p:tag name="KSO_WM_TEMPLATE_SLIDE_ID" val="slide_62b5d74b8b89c7a2"/>
</p:tagLst>
</file>

<file path=ppt/tags/tag807.xml><?xml version="1.0" encoding="utf-8"?>
<p:tagLst xmlns:p="http://schemas.openxmlformats.org/presentationml/2006/main">
  <p:tag name="KSO_WM_BEAUTIFY_FLAG" val="#fgm#"/>
  <p:tag name="KSO_WM_FIGMA_FLAG" val="#fgm#"/>
  <p:tag name="KSO_WM_UNIT_INDEX" val="1"/>
  <p:tag name="KSO_WM_UNIT_TYPE" val="a"/>
  <p:tag name="KSO_WM_LAYOUT_CHECK_HASH" val="08ca622734a3ade281a04c07402026c3d5dd4235"/>
  <p:tag name="KSO_WM_NEWLAYOUT_GROUP_ID" val="layout_26"/>
  <p:tag name="KSO_WM_NEWLAYOUT_ID" val="slide_351695b9d561403a"/>
  <p:tag name="KSO_WM_UNIT_PRESET_TEXT" val="单击此处添加标题"/>
</p:tagLst>
</file>

<file path=ppt/tags/tag80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80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2/67e4de74-216a-41dc-b8d7-c2558c225f7c.jpg?Expires=1797159074\u0026AWSAccessKeyId=AKLT9NSy7kh8TIS1UzNqLRY2\u0026Signature=XV%2FB2DQD18tQNy02TvfGG4FeL1U%3D&quot;,&quot;product_name&quot;:&quot;wps-wpp-pc&quot;,&quot;intention_code&quot;:&quot;wps_wpp_generate_doc_pay&quot;}*auto_qingqiu_ai_v2.2.0_ONLINE*1765623069535_e6caf2_551f9ba2e56b-slide-18"/>
</p:tagLst>
</file>

<file path=ppt/tags/tag8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81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8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2/84a98348-1a88-40b1-9e71-6b901274257a.jpg?Expires=1797159074\u0026AWSAccessKeyId=AKLT9NSy7kh8TIS1UzNqLRY2\u0026Signature=huhcUoTmVgvubq9O1m4q4hZCiCw%3D&quot;,&quot;product_name&quot;:&quot;wps-wpp-pc&quot;,&quot;intention_code&quot;:&quot;wps_wpp_generate_doc_pay&quot;}*auto_qingqiu_ai_v2.2.0_ONLINE*1765623069535_e6caf2_551f9ba2e56b-slide-18"/>
</p:tagLst>
</file>

<file path=ppt/tags/tag8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8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81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351695b9d561403a"/>
</p:tagLst>
</file>

<file path=ppt/tags/tag817.xml><?xml version="1.0" encoding="utf-8"?>
<p:tagLst xmlns:p="http://schemas.openxmlformats.org/presentationml/2006/main">
  <p:tag name="KSO_WM_BEAUTIFY_FLAG" val="#fgm#"/>
  <p:tag name="KSO_WM_FIGMA_FLAG" val="#fgm#"/>
  <p:tag name="KSO_WM_UNIT_INDEX" val="1"/>
  <p:tag name="KSO_WM_UNIT_TYPE" val="a"/>
  <p:tag name="KSO_WM_LAYOUT_CHECK_HASH" val="77995639c72310b851c59f0cca37d19bc3119bcf"/>
  <p:tag name="KSO_WM_NEWLAYOUT_GROUP_ID" val="layout_35"/>
  <p:tag name="KSO_WM_NEWLAYOUT_ID" val="slide_b75dec0400249caa"/>
  <p:tag name="KSO_WM_UNIT_PRESET_TEXT" val="单击此处添加标题"/>
</p:tagLst>
</file>

<file path=ppt/tags/tag818.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81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2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821.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82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82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824.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b75dec0400249caa"/>
</p:tagLst>
</file>

<file path=ppt/tags/tag825.xml><?xml version="1.0" encoding="utf-8"?>
<p:tagLst xmlns:p="http://schemas.openxmlformats.org/presentationml/2006/main">
  <p:tag name="KSO_WM_BEAUTIFY_FLAG" val="#fgm#"/>
  <p:tag name="KSO_WM_FIGMA_FLAG" val="#fgm#"/>
  <p:tag name="KSO_WM_UNIT_INDEX" val="1"/>
  <p:tag name="KSO_WM_UNIT_TYPE" val="a"/>
  <p:tag name="KSO_WM_LAYOUT_CHECK_HASH" val="9d037cbdecf90fc51e4b8399571bcd73d4532643"/>
  <p:tag name="KSO_WM_NEWLAYOUT_GROUP_ID" val="layout_39"/>
  <p:tag name="KSO_WM_NEWLAYOUT_ID" val="slide_0d6168c1bb5022a7"/>
  <p:tag name="KSO_WM_UNIT_PRESET_TEXT" val="单击此处添加标题"/>
</p:tagLst>
</file>

<file path=ppt/tags/tag82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827.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82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2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83.xml><?xml version="1.0" encoding="utf-8"?>
<p:tagLst xmlns:p="http://schemas.openxmlformats.org/presentationml/2006/main">
  <p:tag name="KSO_WM_BEAUTIFY_FLAG" val="#fgm#"/>
  <p:tag name="KSO_WM_FIGMA_FLAG" val="#fgm#"/>
  <p:tag name="KSO_WM_UNIT_INDEX" val="1"/>
  <p:tag name="KSO_WM_UNIT_TYPE" val="a"/>
  <p:tag name="KSO_WM_LAYOUT_CHECK_HASH" val="9df07d73adf331f8ad101b9e04774f4d98109de2"/>
  <p:tag name="KSO_WM_NEWLAYOUT_GROUP_ID" val="layout_29"/>
  <p:tag name="KSO_WM_NEWLAYOUT_ID" val="slide_71306c912136627e"/>
</p:tagLst>
</file>

<file path=ppt/tags/tag83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831.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83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83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834.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0d6168c1bb5022a7"/>
</p:tagLst>
</file>

<file path=ppt/tags/tag835.xml><?xml version="1.0" encoding="utf-8"?>
<p:tagLst xmlns:p="http://schemas.openxmlformats.org/presentationml/2006/main">
  <p:tag name="KSO_WM_BEAUTIFY_FLAG" val="#fgm#"/>
  <p:tag name="KSO_WM_FIGMA_FLAG" val="#fgm#"/>
  <p:tag name="KSO_WM_UNIT_INDEX" val="1"/>
  <p:tag name="KSO_WM_UNIT_TYPE" val="a"/>
  <p:tag name="KSO_WM_LAYOUT_CHECK_HASH" val="ac469764ccd80bb50f40e8030a2c1e2c30608ad9"/>
  <p:tag name="KSO_WM_NEWLAYOUT_GROUP_ID" val="layout_34"/>
  <p:tag name="KSO_WM_NEWLAYOUT_ID" val="slide_e03d20003557b036"/>
  <p:tag name="KSO_WM_UNIT_PRESET_TEXT" val="单击此处添加标题"/>
</p:tagLst>
</file>

<file path=ppt/tags/tag836.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211393154122&quot;,&quot;product_name&quot;:&quot;wps-wpp-pc&quot;,&quot;intention_code&quot;:&quot;wps_wpp_generate_doc_pay&quot;}*auto_gallery_ai_v2.2.0_ONLINE*1765623069535_e6caf2_551f9ba2e56b-slide-21"/>
</p:tagLst>
</file>

<file path=ppt/tags/tag83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3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83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41N1403157390&quot;,&quot;product_name&quot;:&quot;wps-wpp-pc&quot;,&quot;intention_code&quot;:&quot;wps_wpp_generate_doc_pay&quot;}*auto_gallery_ai_v2.2.0_ONLINE*1765623069535_e6caf2_551f9ba2e56b-slide-21"/>
</p:tagLst>
</file>

<file path=ppt/tags/tag84.xml><?xml version="1.0" encoding="utf-8"?>
<p:tagLst xmlns:p="http://schemas.openxmlformats.org/presentationml/2006/main">
  <p:tag name="KSO_WM_BEAUTIFY_FLAG" val="#fgm#"/>
  <p:tag name="KSO_WM_FIGMA_FLAG" val="#fgm#"/>
  <p:tag name="KSO_WM_UNIT_INDEX" val="1"/>
  <p:tag name="KSO_WM_UNIT_TYPE" val="f"/>
</p:tagLst>
</file>

<file path=ppt/tags/tag84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84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842.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e03d20003557b036"/>
</p:tagLst>
</file>

<file path=ppt/tags/tag843.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44.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45.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846.xml><?xml version="1.0" encoding="utf-8"?>
<p:tagLst xmlns:p="http://schemas.openxmlformats.org/presentationml/2006/main">
  <p:tag name="KSO_WM_BEAUTIFY_FLAG" val="#fgm#"/>
  <p:tag name="KSO_WM_FIGMA_FLAG" val="#fgm#"/>
  <p:tag name="KSO_WM_UNIT_INDEX" val="1"/>
  <p:tag name="KSO_WM_UNIT_TYPE" val="a"/>
  <p:tag name="KSO_WM_LAYOUT_CHECK_HASH" val="89edeeb41eb0cc16136d29870e995b83edf58da2"/>
  <p:tag name="KSO_WM_NEWLAYOUT_GROUP_ID" val="layout_30"/>
  <p:tag name="KSO_WM_NEWLAYOUT_ID" val="slide_82f96794f023d095"/>
  <p:tag name="KSO_WM_UNIT_PRESET_TEXT" val="单击此处添加标题"/>
</p:tagLst>
</file>

<file path=ppt/tags/tag847.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514562915&quot;,&quot;product_name&quot;:&quot;wps-wpp-pc&quot;,&quot;intention_code&quot;:&quot;wps_wpp_generate_doc_pay&quot;}*auto_gallery_ai_v2.2.0_ONLINE*1765623069535_e6caf2_551f9ba2e56b-slide-23"/>
</p:tagLst>
</file>

<file path=ppt/tags/tag84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849.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82f96794f023d095"/>
</p:tagLst>
</file>

<file path=ppt/tags/tag85.xml><?xml version="1.0" encoding="utf-8"?>
<p:tagLst xmlns:p="http://schemas.openxmlformats.org/presentationml/2006/main">
  <p:tag name="KSO_WM_FIGMA_DECORATION_INDEX" val="18_contentModel"/>
  <p:tag name="$PH_EXT" val="2"/>
  <p:tag name="KSO_WM_BEAUTIFY_FLAG" val="#fgm#"/>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850.xml><?xml version="1.0" encoding="utf-8"?>
<p:tagLst xmlns:p="http://schemas.openxmlformats.org/presentationml/2006/main">
  <p:tag name="KSO_WM_BEAUTIFY_FLAG" val="#fgm#"/>
  <p:tag name="KSO_WM_FIGMA_FLAG" val="#fgm#"/>
  <p:tag name="KSO_WM_UNIT_INDEX" val="1"/>
  <p:tag name="KSO_WM_UNIT_TYPE" val="a"/>
  <p:tag name="KSO_WM_LAYOUT_CHECK_HASH" val="2fdd55c9fe1492dffc190136fe05f710c945d79a"/>
  <p:tag name="KSO_WM_NEWLAYOUT_GROUP_ID" val="layout_18"/>
  <p:tag name="KSO_WM_NEWLAYOUT_ID" val="slide_d74d68da7d1d01f7"/>
  <p:tag name="KSO_WM_UNIT_PRESET_TEXT" val="单击此处添加标题"/>
</p:tagLst>
</file>

<file path=ppt/tags/tag851.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d74d68da7d1d01f7"/>
</p:tagLst>
</file>

<file path=ppt/tags/tag852.xml><?xml version="1.0" encoding="utf-8"?>
<p:tagLst xmlns:p="http://schemas.openxmlformats.org/presentationml/2006/main">
  <p:tag name="KSO_WM_BEAUTIFY_FLAG" val="#fgm#"/>
  <p:tag name="KSO_WM_FIGMA_FLAG" val="#fgm#"/>
  <p:tag name="KSO_WM_UNIT_INDEX" val="1"/>
  <p:tag name="KSO_WM_UNIT_TYPE" val="a"/>
  <p:tag name="KSO_WM_LAYOUT_CHECK_HASH" val="fcf483f734c64a002653f7ff94f4dc3be10cb5e7"/>
  <p:tag name="KSO_WM_NEWLAYOUT_GROUP_ID" val="layout_22"/>
  <p:tag name="KSO_WM_NEWLAYOUT_ID" val="slide_2c75ac79bddf0be4"/>
  <p:tag name="KSO_WM_UNIT_PRESET_TEXT" val="单击此处添加标题"/>
</p:tagLst>
</file>

<file path=ppt/tags/tag85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211392447433&quot;,&quot;product_name&quot;:&quot;wps-wpp-pc&quot;,&quot;intention_code&quot;:&quot;wps_wpp_generate_doc_pay&quot;}*auto_gallery_ai_v2.2.0_ONLINE*1765623069535_e6caf2_551f9ba2e56b-slide-37"/>
</p:tagLst>
</file>

<file path=ppt/tags/tag854.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2c75ac79bddf0be4"/>
</p:tagLst>
</file>

<file path=ppt/tags/tag855.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2/9eae6bbb-bbf1-4987-8f8b-3b45a77ac951.jpg?Expires=1797159076\u0026AWSAccessKeyId=AKLT9NSy7kh8TIS1UzNqLRY2\u0026Signature=hm9j2ixUe8f%2F7NqmUbTLBwla7%2FM%3D&quot;,&quot;product_name&quot;:&quot;wps-wpp-pc&quot;,&quot;intention_code&quot;:&quot;wps_wpp_generate_doc_pay&quot;}*auto_qingqiu_ai_v2.2.0_ONLINE*1765623069535_e6caf2_551f9ba2e56b-slide-40"/>
</p:tagLst>
</file>

<file path=ppt/tags/tag856.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e4acea7c077078b0"/>
</p:tagLst>
</file>

<file path=ppt/tags/tag857.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58.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59.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86.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860.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61.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862.xml><?xml version="1.0" encoding="utf-8"?>
<p:tagLst xmlns:p="http://schemas.openxmlformats.org/presentationml/2006/main">
  <p:tag name="KSO_WM_BEAUTIFY_FLAG" val="#fgm#"/>
  <p:tag name="KSO_WM_FIGMA_FLAG" val="#fgm#"/>
  <p:tag name="KSO_WM_UNIT_INDEX" val="1"/>
  <p:tag name="KSO_WM_UNIT_TYPE" val="a"/>
  <p:tag name="KSO_WM_LAYOUT_CHECK_HASH" val="32be41773767eda8e052fe85487301f696aa754b"/>
  <p:tag name="KSO_WM_NEWLAYOUT_GROUP_ID" val="layout_19"/>
  <p:tag name="KSO_WM_NEWLAYOUT_ID" val="slide_4843ded992a55979"/>
  <p:tag name="KSO_WM_UNIT_PRESET_TEXT" val="单击此处添加标题"/>
</p:tagLst>
</file>

<file path=ppt/tags/tag86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212338726&quot;,&quot;product_name&quot;:&quot;wps-wpp-pc&quot;,&quot;intention_code&quot;:&quot;wps_wpp_generate_doc_pay&quot;}*auto_gallery_ai_v2.2.0_ONLINE*1765623069535_e6caf2_551f9ba2e56b-slide-44"/>
</p:tagLst>
</file>

<file path=ppt/tags/tag864.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4843ded992a55979"/>
</p:tagLst>
</file>

<file path=ppt/tags/tag865.xml><?xml version="1.0" encoding="utf-8"?>
<p:tagLst xmlns:p="http://schemas.openxmlformats.org/presentationml/2006/main">
  <p:tag name="KSO_WM_BEAUTIFY_FLAG" val="#fgm#"/>
  <p:tag name="KSO_WM_FIGMA_FLAG" val="#fgm#"/>
  <p:tag name="KSO_WM_UNIT_INDEX" val="1"/>
  <p:tag name="KSO_WM_UNIT_TYPE" val="a"/>
  <p:tag name="KSO_WM_LAYOUT_CHECK_HASH" val="b579c2843eaba63020669617ea8038de99cddc0d"/>
  <p:tag name="KSO_WM_NEWLAYOUT_GROUP_ID" val="layout_10"/>
  <p:tag name="KSO_WM_NEWLAYOUT_ID" val="slide_628de040b529144d"/>
  <p:tag name="KSO_WM_UNIT_PRESET_TEXT" val="单击此处添加标题"/>
</p:tagLst>
</file>

<file path=ppt/tags/tag86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2/ca8fc9cd-e86c-4605-b8b9-3db27facee69.jpg?Expires=1797159076\u0026AWSAccessKeyId=AKLT9NSy7kh8TIS1UzNqLRY2\u0026Signature=sdoLiEUTbRoA8MOw8mlt9EJpes8%3D&quot;,&quot;product_name&quot;:&quot;wps-wpp-pc&quot;,&quot;intention_code&quot;:&quot;wps_wpp_generate_doc_pay&quot;}*auto_qingqiu_ai_v2.2.0_ONLINE*1765623069535_e6caf2_551f9ba2e56b-slide-45"/>
</p:tagLst>
</file>

<file path=ppt/tags/tag867.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628de040b529144d"/>
</p:tagLst>
</file>

<file path=ppt/tags/tag868.xml><?xml version="1.0" encoding="utf-8"?>
<p:tagLst xmlns:p="http://schemas.openxmlformats.org/presentationml/2006/main">
  <p:tag name="KSO_WM_BEAUTIFY_FLAG" val="#fgm#"/>
  <p:tag name="KSO_WM_FIGMA_FLAG" val="#fgm#"/>
  <p:tag name="KSO_WM_UNIT_INDEX" val="1"/>
  <p:tag name="KSO_WM_UNIT_TYPE" val="a"/>
  <p:tag name="KSO_WM_LAYOUT_CHECK_HASH" val="fcf483f734c64a002653f7ff94f4dc3be10cb5e7"/>
  <p:tag name="KSO_WM_NEWLAYOUT_GROUP_ID" val="layout_22"/>
  <p:tag name="KSO_WM_NEWLAYOUT_ID" val="slide_2c75ac79bddf0be4"/>
  <p:tag name="KSO_WM_UNIT_PRESET_TEXT" val="单击此处添加标题"/>
</p:tagLst>
</file>

<file path=ppt/tags/tag869.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445326812&quot;,&quot;product_name&quot;:&quot;wps-wpp-pc&quot;,&quot;intention_code&quot;:&quot;wps_wpp_generate_doc_pay&quot;}*auto_gallery_ai_v2.2.0_ONLINE*1765623069535_e6caf2_551f9ba2e56b-slide-46"/>
</p:tagLst>
</file>

<file path=ppt/tags/tag8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70.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2c75ac79bddf0be4"/>
</p:tagLst>
</file>

<file path=ppt/tags/tag871.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72.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73.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874.xml><?xml version="1.0" encoding="utf-8"?>
<p:tagLst xmlns:p="http://schemas.openxmlformats.org/presentationml/2006/main">
  <p:tag name="KSO_WM_BEAUTIFY_FLAG" val="#fgm#"/>
  <p:tag name="KSO_WM_FIGMA_FLAG" val="#fgm#"/>
  <p:tag name="KSO_WM_UNIT_INDEX" val="1"/>
  <p:tag name="KSO_WM_UNIT_TYPE" val="a"/>
  <p:tag name="KSO_WM_LAYOUT_CHECK_HASH" val="e2ecf2d72aedb5b2069310ddf8c3a3c869301149"/>
  <p:tag name="KSO_WM_NEWLAYOUT_GROUP_ID" val="layout_59"/>
  <p:tag name="KSO_WM_NEWLAYOUT_ID" val="slide_c59fbf18d7813b6a"/>
  <p:tag name="KSO_WM_UNIT_PRESET_TEXT" val="单击此处添加标题"/>
</p:tagLst>
</file>

<file path=ppt/tags/tag875.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2/1eebd0e9-4955-44e5-9858-4e572b252365.jpg?Expires=1797159075\u0026AWSAccessKeyId=AKLT9NSy7kh8TIS1UzNqLRY2\u0026Signature=1Tx%2F5YObVDBdLofz2H970FRk4W8%3D&quot;,&quot;product_name&quot;:&quot;wps-wpp-pc&quot;,&quot;intention_code&quot;:&quot;wps_wpp_generate_doc_pay&quot;}*auto_qingqiu_ai_v2.2.0_ONLINE*1765623069535_e6caf2_551f9ba2e56b-slide-48"/>
</p:tagLst>
</file>

<file path=ppt/tags/tag87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87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7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879.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c59fbf18d7813b6a"/>
</p:tagLst>
</file>

<file path=ppt/tags/tag8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80.xml><?xml version="1.0" encoding="utf-8"?>
<p:tagLst xmlns:p="http://schemas.openxmlformats.org/presentationml/2006/main">
  <p:tag name="KSO_WM_BEAUTIFY_FLAG" val="#fgm#"/>
  <p:tag name="KSO_WM_FIGMA_FLAG" val="#fgm#"/>
  <p:tag name="KSO_WM_UNIT_INDEX" val="1"/>
  <p:tag name="KSO_WM_UNIT_TYPE" val="a"/>
  <p:tag name="KSO_WM_LAYOUT_CHECK_HASH" val="2d074f25b9af48a65fa7bb50f786769907d32367"/>
  <p:tag name="KSO_WM_NEWLAYOUT_GROUP_ID" val="layout_10023"/>
  <p:tag name="KSO_WM_NEWLAYOUT_ID" val="slide_e1b922684c64539e"/>
  <p:tag name="KSO_WM_UNIT_PRESET_TEXT" val="单击此处添加标题"/>
</p:tagLst>
</file>

<file path=ppt/tags/tag881.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470"/>
  <p:tag name="KSO_WM_TEMPLATE_SLIDE_ID" val="slide_e1b922684c64539e"/>
</p:tagLst>
</file>

<file path=ppt/tags/tag882.xml><?xml version="1.0" encoding="utf-8"?>
<p:tagLst xmlns:p="http://schemas.openxmlformats.org/presentationml/2006/main">
  <p:tag name="KSO_WM_BEAUTIFY_FLAG" val="#fgm#"/>
  <p:tag name="KSO_WM_FIGMA_FLAG" val="#fgm#"/>
  <p:tag name="KSO_WM_UNIT_INDEX" val="1"/>
  <p:tag name="KSO_WM_UNIT_TYPE" val="a"/>
  <p:tag name="KSO_WM_LAYOUT_CHECK_HASH" val="2d074f25b9af48a65fa7bb50f786769907d32367"/>
  <p:tag name="KSO_WM_NEWLAYOUT_GROUP_ID" val="layout_10023"/>
  <p:tag name="KSO_WM_NEWLAYOUT_ID" val="slide_e1b922684c64539e"/>
  <p:tag name="KSO_WM_UNIT_PRESET_TEXT" val="单击此处添加标题"/>
</p:tagLst>
</file>

<file path=ppt/tags/tag883.xml><?xml version="1.0" encoding="utf-8"?>
<p:tagLst xmlns:p="http://schemas.openxmlformats.org/presentationml/2006/main">
  <p:tag name="KSO_WM_BEAUTIFY_FLAG" val="#fgm#"/>
  <p:tag name="KSO_WM_FIGMA_FLAG" val="#fgm#"/>
  <p:tag name="KSO_WM_UNIT_INDEX" val="1"/>
  <p:tag name="KSO_WM_UNIT_TYPE" val="a"/>
  <p:tag name="KSO_WM_LAYOUT_CHECK_HASH" val="ff2797e83ead7f3730ad44e44580bce565448fbd"/>
  <p:tag name="KSO_WM_NEWLAYOUT_GROUP_ID" val="layout_10012"/>
  <p:tag name="KSO_WM_NEWLAYOUT_ID" val="slide_830a26e50d4f9ba0"/>
  <p:tag name="KSO_WM_UNIT_PRESET_TEXT" val="单击此处添加标题"/>
</p:tagLst>
</file>

<file path=ppt/tags/tag884.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151610315&quot;,&quot;product_name&quot;:&quot;wps-wpp-pc&quot;,&quot;intention_code&quot;:&quot;wps_wpp_generate_doc_pay&quot;}*auto_gallery_ai_v2.2.0_ONLINE*1765623069535_e6caf2_551f9ba2e56b-slide-55"/>
</p:tagLst>
</file>

<file path=ppt/tags/tag885.xml><?xml version="1.0" encoding="utf-8"?>
<p:tagLst xmlns:p="http://schemas.openxmlformats.org/presentationml/2006/main">
  <p:tag name="KSO_WM_BEAUTIFY_FLAG" val="#fgm#"/>
  <p:tag name="KSO_WM_FIGMA_FLAG" val="#fgm#"/>
  <p:tag name="KSO_WM_UNIT_INDEX" val="1"/>
  <p:tag name="KSO_WM_UNIT_TYPE" val="f"/>
  <p:tag name="KSO_WM_UNIT_PRESET_TEXT" val="单击此处添加正文"/>
</p:tagLst>
</file>

<file path=ppt/tags/tag886.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830a26e50d4f9ba0"/>
</p:tagLst>
</file>

<file path=ppt/tags/tag887.xml><?xml version="1.0" encoding="utf-8"?>
<p:tagLst xmlns:p="http://schemas.openxmlformats.org/presentationml/2006/main">
  <p:tag name="KSO_WM_BEAUTIFY_FLAG" val="#fgm#"/>
  <p:tag name="KSO_WM_FIGMA_FLAG" val="#fgm#"/>
  <p:tag name="KSO_WM_UNIT_INDEX" val="1"/>
  <p:tag name="KSO_WM_UNIT_TYPE" val="a"/>
  <p:tag name="KSO_WM_LAYOUT_CHECK_HASH" val="b2207803f7e595f936b6a89c08afd516568fefac"/>
  <p:tag name="KSO_WM_NEWLAYOUT_GROUP_ID" val="layout_13"/>
  <p:tag name="KSO_WM_NEWLAYOUT_ID" val="slide_e4acea7c077078b0"/>
  <p:tag name="KSO_WM_UNIT_PRESET_TEXT" val="单击此处添加标题"/>
</p:tagLst>
</file>

<file path=ppt/tags/tag888.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2/ce6cc2b9-e7d8-47cd-a989-f5035fb68f99.jpg?Expires=1797159077\u0026AWSAccessKeyId=AKLT9NSy7kh8TIS1UzNqLRY2\u0026Signature=c5aepPJtKX5PkzlJ0JbEIW8z1e0%3D&quot;,&quot;product_name&quot;:&quot;wps-wpp-pc&quot;,&quot;intention_code&quot;:&quot;wps_wpp_generate_doc_pay&quot;}*auto_qingqiu_ai_v2.2.0_ONLINE*1765623069535_e6caf2_551f9ba2e56b-slide-61"/>
</p:tagLst>
</file>

<file path=ppt/tags/tag889.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e4acea7c077078b0"/>
</p:tagLst>
</file>

<file path=ppt/tags/tag89.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890.xml><?xml version="1.0" encoding="utf-8"?>
<p:tagLst xmlns:p="http://schemas.openxmlformats.org/presentationml/2006/main">
  <p:tag name="KSO_WM_BEAUTIFY_FLAG" val="#fgm#"/>
  <p:tag name="KSO_WM_FIGMA_FLAG" val="#fgm#"/>
  <p:tag name="KSO_WM_UNIT_INDEX" val="1"/>
  <p:tag name="KSO_WM_UNIT_TYPE" val="a"/>
  <p:tag name="KSO_WM_LAYOUT_CHECK_HASH" val="32be41773767eda8e052fe85487301f696aa754b"/>
  <p:tag name="KSO_WM_NEWLAYOUT_GROUP_ID" val="layout_19"/>
  <p:tag name="KSO_WM_NEWLAYOUT_ID" val="slide_4843ded992a55979"/>
  <p:tag name="KSO_WM_UNIT_PRESET_TEXT" val="单击此处添加标题"/>
</p:tagLst>
</file>

<file path=ppt/tags/tag89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quot;,&quot;id&quot;:&quot;&quot;}*_ai_*0"/>
</p:tagLst>
</file>

<file path=ppt/tags/tag892.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4843ded992a55979"/>
</p:tagLst>
</file>

<file path=ppt/tags/tag893.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94.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895.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896.xml><?xml version="1.0" encoding="utf-8"?>
<p:tagLst xmlns:p="http://schemas.openxmlformats.org/presentationml/2006/main">
  <p:tag name="KSO_WM_BEAUTIFY_FLAG" val="#fgm#"/>
  <p:tag name="KSO_WM_FIGMA_FLAG" val="#fgm#"/>
  <p:tag name="KSO_WM_UNIT_INDEX" val="1"/>
  <p:tag name="KSO_WM_UNIT_TYPE" val="a"/>
  <p:tag name="KSO_WM_LAYOUT_CHECK_HASH" val="555cdb99423af7c6435a91f6301d29cc6039b29b"/>
  <p:tag name="KSO_WM_NEWLAYOUT_GROUP_ID" val="layout_34"/>
  <p:tag name="KSO_WM_NEWLAYOUT_ID" val="slide_4acdb5d565d7a68b"/>
  <p:tag name="KSO_WM_UNIT_PRESET_TEXT" val="单击此处添加标题"/>
</p:tagLst>
</file>

<file path=ppt/tags/tag89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2/11165a79-d736-4a93-85cf-926e61710e39.jpg?Expires=1797159079\u0026AWSAccessKeyId=AKLT9NSy7kh8TIS1UzNqLRY2\u0026Signature=x3SP5N3wnSOl5t6boalJE5WziGo%3D&quot;,&quot;product_name&quot;:&quot;wps-wpp-pc&quot;,&quot;intention_code&quot;:&quot;wps_wpp_generate_doc_pay&quot;}*auto_qingqiu_ai_v2.2.0_ONLINE*1765623069535_e6caf2_551f9ba2e56b-slide-65"/>
</p:tagLst>
</file>

<file path=ppt/tags/tag89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9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9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0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2/7d4c5720-1555-4b20-a871-faa8d5e76f29.jpg?Expires=1797159077\u0026AWSAccessKeyId=AKLT9NSy7kh8TIS1UzNqLRY2\u0026Signature=DjuB5KEeL%2BAdsYsRtM7vURtNF8M%3D&quot;,&quot;product_name&quot;:&quot;wps-wpp-pc&quot;,&quot;intention_code&quot;:&quot;wps_wpp_generate_doc_pay&quot;}*auto_qingqiu_ai_v2.2.0_ONLINE*1765623069535_e6caf2_551f9ba2e56b-slide-65"/>
</p:tagLst>
</file>

<file path=ppt/tags/tag90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90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903.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id&quot;:&quot;http://zh-ai-group.ks3-cn-beijing-internal.ksyun.com/image_generate/image_process/production/202512/d590b0a0-cfc3-4dca-ba4f-bdc62df065aa.jpg?Expires=1797159077\u0026AWSAccessKeyId=AKLT9NSy7kh8TIS1UzNqLRY2\u0026Signature=U6qOUVwpHoC5jfa5JaXd50WBmO4%3D&quot;,&quot;product_name&quot;:&quot;wps-wpp-pc&quot;,&quot;intention_code&quot;:&quot;wps_wpp_generate_doc_pay&quot;}*auto_qingqiu_ai_v2.2.0_ONLINE*1765623069535_e6caf2_551f9ba2e56b-slide-65"/>
</p:tagLst>
</file>

<file path=ppt/tags/tag90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90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906.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470"/>
  <p:tag name="KSO_WM_TEMPLATE_SLIDE_ID" val="slide_4acdb5d565d7a68b"/>
</p:tagLst>
</file>

<file path=ppt/tags/tag907.xml><?xml version="1.0" encoding="utf-8"?>
<p:tagLst xmlns:p="http://schemas.openxmlformats.org/presentationml/2006/main">
  <p:tag name="KSO_WM_BEAUTIFY_FLAG" val="#fgm#"/>
  <p:tag name="KSO_WM_FIGMA_FLAG" val="#fgm#"/>
  <p:tag name="KSO_WM_UNIT_INDEX" val="1"/>
  <p:tag name="KSO_WM_UNIT_TYPE" val="a"/>
  <p:tag name="KSO_WM_LAYOUT_CHECK_HASH" val="f81273d0f5aa986539e915bf5a9ee143c72c37e3"/>
  <p:tag name="KSO_WM_NEWLAYOUT_GROUP_ID" val="layout_3"/>
  <p:tag name="KSO_WM_NEWLAYOUT_ID" val="slide_0576b72b971413eb"/>
  <p:tag name="KSO_WM_UNIT_PRESET_TEXT" val="单击此处添加标题"/>
</p:tagLst>
</file>

<file path=ppt/tags/tag908.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909.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9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9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912.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913.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9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9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916.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917.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91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91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92.xml><?xml version="1.0" encoding="utf-8"?>
<p:tagLst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920.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470"/>
  <p:tag name="KSO_WM_TEMPLATE_SLIDE_ID" val="slide_0576b72b971413eb"/>
</p:tagLst>
</file>

<file path=ppt/tags/tag921.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922.xml><?xml version="1.0" encoding="utf-8"?>
<p:tagLst xmlns:p="http://schemas.openxmlformats.org/presentationml/2006/main">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923.xml><?xml version="1.0" encoding="utf-8"?>
<p:tagLst xmlns:p="http://schemas.openxmlformats.org/presentationml/2006/main">
  <p:tag name="KSO_WM_SLIDE_CONTENT_ORIENTATION" val="center"/>
  <p:tag name="KSO_WM_SLIDE_HAS_MASK" val="0"/>
  <p:tag name="KSO_WM_SLIDE_ITEM_CNT" val="0"/>
  <p:tag name="KSO_WM_SLIDE_TYPE" val="sectionTitle"/>
  <p:tag name="KSO_WM_TEMPLATE_SUBCATEGORY" val="29"/>
  <p:tag name="KSO_WM_BEAUTIFY_FLAG" val="#wm#"/>
  <p:tag name="KSO_WM_TEMPLATE_SLIDE_ID" val="slide_8d1615941f9e1a55"/>
  <p:tag name="KSO_WM_TEMPLATE_INDEX" val="40490473"/>
  <p:tag name="KSO_WM_TEMPLATE_CATEGORY" val="custom"/>
  <p:tag name="KSO_WM_SLIDE_INDEX" val="3"/>
  <p:tag name="KSO_WM_SLIDE_ID" val="custom40490473_7"/>
  <p:tag name="KSO_WM_TEMPLATE_MASTER_TYPE" val="0"/>
  <p:tag name="KSO_WM_SLIDE_LAYOUT" val="a_e"/>
  <p:tag name="KSO_WM_SLIDE_LAYOUT_CNT" val="1_1"/>
  <p:tag name="KSO_WM_TAG_VERSION" val="3.0"/>
</p:tagLst>
</file>

<file path=ppt/tags/tag924.xml><?xml version="1.0" encoding="utf-8"?>
<p:tagLst xmlns:p="http://schemas.openxmlformats.org/presentationml/2006/main">
  <p:tag name="KSO_WM_BEAUTIFY_FLAG" val="#fgm#"/>
  <p:tag name="KSO_WM_FIGMA_FLAG" val="#fgm#"/>
  <p:tag name="KSO_WM_UNIT_INDEX" val="1"/>
  <p:tag name="KSO_WM_UNIT_TYPE" val="a"/>
  <p:tag name="KSO_WM_LAYOUT_CHECK_HASH" val="89dc6b9476d34ca850a4f50c934c0f12261158bb"/>
  <p:tag name="KSO_WM_NEWLAYOUT_GROUP_ID" val="layout_10014"/>
  <p:tag name="KSO_WM_NEWLAYOUT_ID" val="slide_32beab135281aea2"/>
  <p:tag name="KSO_WM_UNIT_PRESET_TEXT" val="单击此处添加标题"/>
</p:tagLst>
</file>

<file path=ppt/tags/tag92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41N475952028&quot;,&quot;product_name&quot;:&quot;wps-wpp-pc&quot;,&quot;intention_code&quot;:&quot;wps_wpp_generate_doc_pay&quot;}*auto_gallery_ai_v2.2.0_ONLINE*1765623069535_e6caf2_551f9ba2e56b-slide-68"/>
</p:tagLst>
</file>

<file path=ppt/tags/tag92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92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928.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32beab135281aea2"/>
</p:tagLst>
</file>

<file path=ppt/tags/tag929.xml><?xml version="1.0" encoding="utf-8"?>
<p:tagLst xmlns:p="http://schemas.openxmlformats.org/presentationml/2006/main">
  <p:tag name="KSO_WM_BEAUTIFY_FLAG" val="#fgm#"/>
  <p:tag name="KSO_WM_FIGMA_FLAG" val="#fgm#"/>
  <p:tag name="KSO_WM_UNIT_INDEX" val="1"/>
  <p:tag name="KSO_WM_UNIT_TYPE" val="a"/>
  <p:tag name="KSO_WM_LAYOUT_CHECK_HASH" val="c1a63f903e135adc820062163753701ed14901fe"/>
  <p:tag name="KSO_WM_NEWLAYOUT_GROUP_ID" val="layout_26"/>
  <p:tag name="KSO_WM_NEWLAYOUT_ID" val="slide_1782e10a2508866f"/>
  <p:tag name="KSO_WM_UNIT_PRESET_TEXT" val="单击此处添加标题"/>
</p:tagLst>
</file>

<file path=ppt/tags/tag9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93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93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211379121017&quot;,&quot;product_name&quot;:&quot;wps-wpp-pc&quot;,&quot;intention_code&quot;:&quot;wps_wpp_generate_doc_pay&quot;}*auto_gallery_ai_v2.2.0_ONLINE*1765623069535_e6caf2_551f9ba2e56b-slide-69"/>
</p:tagLst>
</file>

<file path=ppt/tags/tag93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93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93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93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41N1315263277&quot;,&quot;product_name&quot;:&quot;wps-wpp-pc&quot;,&quot;intention_code&quot;:&quot;wps_wpp_generate_doc_pay&quot;}*auto_gallery_ai_v2.2.0_ONLINE*1765623069535_e6caf2_551f9ba2e56b-slide-69"/>
</p:tagLst>
</file>

<file path=ppt/tags/tag93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93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938.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1782e10a2508866f"/>
</p:tagLst>
</file>

<file path=ppt/tags/tag939.xml><?xml version="1.0" encoding="utf-8"?>
<p:tagLst xmlns:p="http://schemas.openxmlformats.org/presentationml/2006/main">
  <p:tag name="KSO_WM_BEAUTIFY_FLAG" val="#fgm#"/>
  <p:tag name="KSO_WM_FIGMA_FLAG" val="#fgm#"/>
  <p:tag name="KSO_WM_UNIT_INDEX" val="1"/>
  <p:tag name="KSO_WM_UNIT_TYPE" val="a"/>
  <p:tag name="KSO_WM_LAYOUT_CHECK_HASH" val="054a208f259f53dc0b2d591cd3aafa506baab886"/>
  <p:tag name="KSO_WM_NEWLAYOUT_GROUP_ID" val="layout_2"/>
  <p:tag name="KSO_WM_NEWLAYOUT_ID" val="slide_efebb92098ae4c0e"/>
  <p:tag name="KSO_WM_UNIT_PRESET_TEXT" val="单击此处添加标题"/>
</p:tagLst>
</file>

<file path=ppt/tags/tag9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94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94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2/742d268f-db2d-4f0e-81a8-218cb95eb66a.jpg?Expires=1797159077\u0026AWSAccessKeyId=AKLT9NSy7kh8TIS1UzNqLRY2\u0026Signature=1xymSjY7VoMauww2XFg0dEr6yDk%3D&quot;,&quot;product_name&quot;:&quot;wps-wpp-pc&quot;,&quot;intention_code&quot;:&quot;wps_wpp_generate_doc_pay&quot;}*auto_qingqiu_ai_v2.2.0_ONLINE*1765623069535_e6caf2_551f9ba2e56b-slide-70"/>
</p:tagLst>
</file>

<file path=ppt/tags/tag94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94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944.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94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2/8056692f-65cd-404b-9165-36fb6902f9e0.jpg?Expires=1797159077\u0026AWSAccessKeyId=AKLT9NSy7kh8TIS1UzNqLRY2\u0026Signature=qH%2FWaqTSghsuWo7wxvLK1%2FkFt7o%3D&quot;,&quot;product_name&quot;:&quot;wps-wpp-pc&quot;,&quot;intention_code&quot;:&quot;wps_wpp_generate_doc_pay&quot;}*auto_qingqiu_ai_v2.2.0_ONLINE*1765623069535_e6caf2_551f9ba2e56b-slide-70"/>
</p:tagLst>
</file>

<file path=ppt/tags/tag94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94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948.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efebb92098ae4c0e"/>
</p:tagLst>
</file>

<file path=ppt/tags/tag949.xml><?xml version="1.0" encoding="utf-8"?>
<p:tagLst xmlns:p="http://schemas.openxmlformats.org/presentationml/2006/main">
  <p:tag name="KSO_WM_BEAUTIFY_FLAG" val="#fgm#"/>
  <p:tag name="KSO_WM_FIGMA_FLAG" val="#fgm#"/>
  <p:tag name="KSO_WM_UNIT_INDEX" val="1"/>
  <p:tag name="KSO_WM_UNIT_TYPE" val="a"/>
  <p:tag name="KSO_WM_LAYOUT_CHECK_HASH" val="009d6d23fffc7301c0cef3356858a5223570588f"/>
  <p:tag name="KSO_WM_NEWLAYOUT_GROUP_ID" val="layout_10013"/>
  <p:tag name="KSO_WM_NEWLAYOUT_ID" val="slide_c60fea93c381646b"/>
  <p:tag name="KSO_WM_UNIT_PRESET_TEXT" val="单击此处添加标题"/>
</p:tagLst>
</file>

<file path=ppt/tags/tag95.xml><?xml version="1.0" encoding="utf-8"?>
<p:tagLst xmlns:p="http://schemas.openxmlformats.org/presentationml/2006/main">
  <p:tag name="KSO_WM_FIGMA_DECORATION_INDEX" val="4"/>
  <p:tag name="$PH_EXT" val="1"/>
  <p:tag name="KSO_WM_BEAUTIFY_FLAG" val="#fgm#"/>
  <p:tag name="KSO_WM_DIAGRAM_GROUP_CODE" val="1"/>
  <p:tag name="KSO_WM_FIGMA_FLAG" val="#fgm#"/>
  <p:tag name="KSO_WM_UNIT_INDEX" val="1_4_1"/>
  <p:tag name="KSO_WM_UNIT_TYPE" val="l_h_x"/>
</p:tagLst>
</file>

<file path=ppt/tags/tag950.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quot;,&quot;id&quot;:&quot;&quot;}*_ai_*0"/>
</p:tagLst>
</file>

<file path=ppt/tags/tag95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95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95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95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955.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c60fea93c381646b"/>
</p:tagLst>
</file>

<file path=ppt/tags/tag956.xml><?xml version="1.0" encoding="utf-8"?>
<p:tagLst xmlns:p="http://schemas.openxmlformats.org/presentationml/2006/main">
  <p:tag name="KSO_WM_BEAUTIFY_FLAG" val="#fgm#"/>
  <p:tag name="KSO_WM_FIGMA_FLAG" val="#fgm#"/>
  <p:tag name="KSO_WM_UNIT_INDEX" val="1"/>
  <p:tag name="KSO_WM_UNIT_TYPE" val="a"/>
  <p:tag name="KSO_WM_LAYOUT_CHECK_HASH" val="577054fe7d9c067ab77708beec0ee117721aceb7"/>
  <p:tag name="KSO_WM_NEWLAYOUT_GROUP_ID" val="layout_23"/>
  <p:tag name="KSO_WM_NEWLAYOUT_ID" val="slide_a8a5b5e369a6fa4a"/>
  <p:tag name="KSO_WM_UNIT_PRESET_TEXT" val="单击此处添加标题"/>
</p:tagLst>
</file>

<file path=ppt/tags/tag957.xml><?xml version="1.0" encoding="utf-8"?>
<p:tagLst xmlns:p="http://schemas.openxmlformats.org/presentationml/2006/main">
  <p:tag name="KSO_WM_BEAUTIFY_FLAG" val="#fgm#"/>
  <p:tag name="KSO_WM_FIGMA_FLAG" val="#fgm#"/>
  <p:tag name="KSO_WM_UNIT_INDEX" val="1"/>
  <p:tag name="KSO_WM_UNIT_TYPE" val="a"/>
  <p:tag name="KSO_WM_LAYOUT_CHECK_HASH" val="577054fe7d9c067ab77708beec0ee117721aceb7"/>
  <p:tag name="KSO_WM_NEWLAYOUT_GROUP_ID" val="layout_23"/>
  <p:tag name="KSO_WM_NEWLAYOUT_ID" val="slide_a8a5b5e369a6fa4a"/>
  <p:tag name="KSO_WM_UNIT_PRESET_TEXT" val="单击此处添加标题"/>
</p:tagLst>
</file>

<file path=ppt/tags/tag958.xml><?xml version="1.0" encoding="utf-8"?>
<p:tagLst xmlns:p="http://schemas.openxmlformats.org/presentationml/2006/main">
  <p:tag name="KSO_WM_BEAUTIFY_FLAG" val="#fgm#"/>
  <p:tag name="KSO_WM_FIGMA_FLAG" val="#fgm#"/>
  <p:tag name="KSO_WM_UNIT_INDEX" val="1"/>
  <p:tag name="KSO_WM_UNIT_TYPE" val="a"/>
  <p:tag name="KSO_WM_LAYOUT_CHECK_HASH" val="009d6d23fffc7301c0cef3356858a5223570588f"/>
  <p:tag name="KSO_WM_NEWLAYOUT_GROUP_ID" val="layout_10013"/>
  <p:tag name="KSO_WM_NEWLAYOUT_ID" val="slide_c60fea93c381646b"/>
  <p:tag name="KSO_WM_UNIT_PRESET_TEXT" val="单击此处添加标题"/>
</p:tagLst>
</file>

<file path=ppt/tags/tag959.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a8a5b5e369a6fa4a"/>
</p:tagLst>
</file>

<file path=ppt/tags/tag96.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960.xml><?xml version="1.0" encoding="utf-8"?>
<p:tagLst xmlns:p="http://schemas.openxmlformats.org/presentationml/2006/main">
  <p:tag name="KSO_WM_BEAUTIFY_FLAG" val="#fgm#"/>
  <p:tag name="KSO_WM_FIGMA_FLAG" val="#fgm#"/>
  <p:tag name="KSO_WM_UNIT_INDEX" val="1"/>
  <p:tag name="KSO_WM_UNIT_TYPE" val="a"/>
  <p:tag name="KSO_WM_LAYOUT_CHECK_HASH" val="c113a465ea4251cbb8ba197e3a12bda343d6ba01"/>
  <p:tag name="KSO_WM_NEWLAYOUT_GROUP_ID" val="layout_35"/>
  <p:tag name="KSO_WM_NEWLAYOUT_ID" val="slide_90cdd96762bb354a"/>
  <p:tag name="KSO_WM_UNIT_PRESET_TEXT" val="单击此处添加标题"/>
</p:tagLst>
</file>

<file path=ppt/tags/tag961.xml><?xml version="1.0" encoding="utf-8"?>
<p:tagLst xmlns:p="http://schemas.openxmlformats.org/presentationml/2006/main">
  <p:tag name="KSO_WM_SLIDE_CONTENT_ORIENTATION" val=""/>
  <p:tag name="KSO_WM_SLIDE_HAS_MASK" val="0"/>
  <p:tag name="KSO_WM_SLIDE_ITEM_CNT" val="4"/>
  <p:tag name="KSO_WM_SLIDE_TYPE" val="text"/>
  <p:tag name="KSO_WM_TEMPLATE_SUBCATEGORY" val="29"/>
  <p:tag name="KSO_WM_BEAUTIFY_FLAG" val="#wm#"/>
  <p:tag name="KSO_WM_TEMPLATE_FIGMA_ID" val="69796627470"/>
  <p:tag name="KSO_WM_TEMPLATE_SLIDE_ID" val="slide_90cdd96762bb354a"/>
</p:tagLst>
</file>

<file path=ppt/tags/tag962.xml><?xml version="1.0" encoding="utf-8"?>
<p:tagLst xmlns:p="http://schemas.openxmlformats.org/presentationml/2006/main">
  <p:tag name="KSO_WM_BEAUTIFY_FLAG" val="#fgm#"/>
  <p:tag name="KSO_WM_FIGMA_FLAG" val="#fgm#"/>
  <p:tag name="KSO_WM_UNIT_INDEX" val="1"/>
  <p:tag name="KSO_WM_UNIT_TYPE" val="a"/>
  <p:tag name="KSO_WM_LAYOUT_CHECK_HASH" val="c113a465ea4251cbb8ba197e3a12bda343d6ba01"/>
  <p:tag name="KSO_WM_NEWLAYOUT_GROUP_ID" val="layout_35"/>
  <p:tag name="KSO_WM_NEWLAYOUT_ID" val="slide_90cdd96762bb354a"/>
  <p:tag name="KSO_WM_UNIT_PRESET_TEXT" val="单击此处添加标题"/>
</p:tagLst>
</file>

<file path=ppt/tags/tag963.xml><?xml version="1.0" encoding="utf-8"?>
<p:tagLst xmlns:p="http://schemas.openxmlformats.org/presentationml/2006/main">
  <p:tag name="KSO_WM_BEAUTIFY_FLAG" val="#fgm#"/>
  <p:tag name="KSO_WM_FIGMA_FLAG" val="#fgm#"/>
  <p:tag name="KSO_WM_UNIT_INDEX" val="1"/>
  <p:tag name="KSO_WM_UNIT_TYPE" val="a"/>
  <p:tag name="KSO_WM_LAYOUT_CHECK_HASH" val="abf9075dc334ddaa3689c8aa1428130a3d94885f"/>
  <p:tag name="KSO_WM_NEWLAYOUT_GROUP_ID" val="layout_20"/>
  <p:tag name="KSO_WM_NEWLAYOUT_ID" val="slide_52cda502e98f2cdc"/>
  <p:tag name="KSO_WM_UNIT_PRESET_TEXT" val="单击此处添加标题"/>
</p:tagLst>
</file>

<file path=ppt/tags/tag964.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quot;,&quot;id&quot;:&quot;&quot;}*_ai_*0"/>
</p:tagLst>
</file>

<file path=ppt/tags/tag965.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 name="KSO_WM_UNIT_PRESET_TEXT" val=" "/>
</p:tagLst>
</file>

<file path=ppt/tags/tag966.xml><?xml version="1.0" encoding="utf-8"?>
<p:tagLst xmlns:p="http://schemas.openxmlformats.org/presentationml/2006/main">
  <p:tag name="KSO_WM_BEAUTIFY_FLAG" val="#fgm#"/>
  <p:tag name="KSO_WM_FIGMA_FLAG" val="#fgm#"/>
  <p:tag name="KSO_WM_UNIT_INDEX" val="1"/>
  <p:tag name="KSO_WM_UNIT_TYPE" val="f"/>
  <p:tag name="KSO_WM_UNIT_PRESET_TEXT" val="单击此处添加正文"/>
</p:tagLst>
</file>

<file path=ppt/tags/tag967.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52cda502e98f2cdc"/>
</p:tagLst>
</file>

<file path=ppt/tags/tag968.xml><?xml version="1.0" encoding="utf-8"?>
<p:tagLst xmlns:p="http://schemas.openxmlformats.org/presentationml/2006/main">
  <p:tag name="KSO_WM_BEAUTIFY_FLAG" val="#fgm#"/>
  <p:tag name="KSO_WM_FIGMA_FLAG" val="#fgm#"/>
  <p:tag name="KSO_WM_UNIT_INDEX" val="1"/>
  <p:tag name="KSO_WM_UNIT_TYPE" val="a"/>
  <p:tag name="KSO_WM_LAYOUT_CHECK_HASH" val="abf9075dc334ddaa3689c8aa1428130a3d94885f"/>
  <p:tag name="KSO_WM_NEWLAYOUT_GROUP_ID" val="layout_20"/>
  <p:tag name="KSO_WM_NEWLAYOUT_ID" val="slide_52cda502e98f2cdc"/>
</p:tagLst>
</file>

<file path=ppt/tags/tag969.xml><?xml version="1.0" encoding="utf-8"?>
<p:tagLst xmlns:p="http://schemas.openxmlformats.org/presentationml/2006/main">
  <p:tag name="KSO_WM_BEAUTIFY_FLAG" val="#fgm#"/>
  <p:tag name="KSO_WM_FIGMA_FLAG" val="#fgm#"/>
  <p:tag name="KSO_WM_UNIT_INDEX" val="1"/>
  <p:tag name="KSO_WM_UNIT_TYPE" val="d"/>
</p:tagLst>
</file>

<file path=ppt/tags/tag97.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970.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Lst>
</file>

<file path=ppt/tags/tag971.xml><?xml version="1.0" encoding="utf-8"?>
<p:tagLst xmlns:p="http://schemas.openxmlformats.org/presentationml/2006/main">
  <p:tag name="KSO_WM_BEAUTIFY_FLAG" val="#fgm#"/>
  <p:tag name="KSO_WM_FIGMA_FLAG" val="#fgm#"/>
  <p:tag name="KSO_WM_UNIT_INDEX" val="1"/>
  <p:tag name="KSO_WM_UNIT_TYPE" val="f"/>
</p:tagLst>
</file>

<file path=ppt/tags/tag972.xml><?xml version="1.0" encoding="utf-8"?>
<p:tagLst xmlns:p="http://schemas.openxmlformats.org/presentationml/2006/main">
  <p:tag name="KSO_WM_BEAUTIFY_FLAG" val="#fgm#"/>
  <p:tag name="KSO_WM_FIGMA_FLAG" val="#fgm#"/>
  <p:tag name="KSO_WM_UNIT_INDEX" val="1"/>
  <p:tag name="KSO_WM_UNIT_TYPE" val="a"/>
  <p:tag name="KSO_WM_LAYOUT_CHECK_HASH" val="53ccd122c804c41173cc68ef47a8ec5d77d00374"/>
  <p:tag name="KSO_WM_NEWLAYOUT_GROUP_ID" val="layout_62"/>
  <p:tag name="KSO_WM_NEWLAYOUT_ID" val="slide_bc6a679b50444738"/>
  <p:tag name="KSO_WM_UNIT_PRESET_TEXT" val="单击此处添加标题"/>
</p:tagLst>
</file>

<file path=ppt/tags/tag97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2/bb631f63-2647-4da6-b5d1-f4a21469a0ef.jpg?Expires=1797159079\u0026AWSAccessKeyId=AKLT9NSy7kh8TIS1UzNqLRY2\u0026Signature=axBobVkwWKgo21yDh4rLp0dy6YM%3D&quot;,&quot;product_name&quot;:&quot;wps-wpp-pc&quot;,&quot;intention_code&quot;:&quot;wps_wpp_generate_doc_pay&quot;}*auto_qingqiu_ai_v2.2.0_ONLINE*1765623069535_e6caf2_551f9ba2e56b-slide-83"/>
</p:tagLst>
</file>

<file path=ppt/tags/tag97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97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97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977.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bc6a679b50444738"/>
</p:tagLst>
</file>

<file path=ppt/tags/tag978.xml><?xml version="1.0" encoding="utf-8"?>
<p:tagLst xmlns:p="http://schemas.openxmlformats.org/presentationml/2006/main">
  <p:tag name="KSO_WM_BEAUTIFY_FLAG" val="#fgm#"/>
  <p:tag name="KSO_WM_FIGMA_FLAG" val="#fgm#"/>
  <p:tag name="KSO_WM_UNIT_INDEX" val="1"/>
  <p:tag name="KSO_WM_UNIT_TYPE" val="a"/>
  <p:tag name="KSO_WM_LAYOUT_CHECK_HASH" val="81194b120c0a384edf9cd55d698ca9e3c560dd7c"/>
  <p:tag name="KSO_WM_NEWLAYOUT_GROUP_ID" val="layout_32"/>
  <p:tag name="KSO_WM_NEWLAYOUT_ID" val="slide_5239d9be7cf8785b"/>
  <p:tag name="KSO_WM_UNIT_PRESET_TEXT" val="单击此处添加标题"/>
</p:tagLst>
</file>

<file path=ppt/tags/tag97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9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980.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Lst>
</file>

<file path=ppt/tags/tag981.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98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98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984.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985.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Lst>
</file>

<file path=ppt/tags/tag986.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98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98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989.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470"/>
  <p:tag name="KSO_WM_TEMPLATE_SLIDE_ID" val="slide_5239d9be7cf8785b"/>
</p:tagLst>
</file>

<file path=ppt/tags/tag9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ags/tag990.xml><?xml version="1.0" encoding="utf-8"?>
<p:tagLst xmlns:p="http://schemas.openxmlformats.org/presentationml/2006/main">
  <p:tag name="KSO_WM_BEAUTIFY_FLAG" val="#fgm#"/>
  <p:tag name="KSO_WM_FIGMA_FLAG" val="#fgm#"/>
  <p:tag name="KSO_WM_UNIT_INDEX" val="1"/>
  <p:tag name="KSO_WM_UNIT_TYPE" val="a"/>
  <p:tag name="KSO_WM_LAYOUT_CHECK_HASH" val="b579c2843eaba63020669617ea8038de99cddc0d"/>
  <p:tag name="KSO_WM_NEWLAYOUT_GROUP_ID" val="layout_10"/>
  <p:tag name="KSO_WM_NEWLAYOUT_ID" val="slide_628de040b529144d"/>
  <p:tag name="KSO_WM_UNIT_PRESET_TEXT" val="单击此处添加标题"/>
</p:tagLst>
</file>

<file path=ppt/tags/tag99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2/011c52b7-6e6b-43d3-82d4-3c7e7ceb0378.jpg?Expires=1797159079\u0026AWSAccessKeyId=AKLT9NSy7kh8TIS1UzNqLRY2\u0026Signature=rRRK2nWNz5U68jaT6WLLXAP66fA%3D&quot;,&quot;product_name&quot;:&quot;wps-wpp-pc&quot;,&quot;intention_code&quot;:&quot;wps_wpp_generate_doc_pay&quot;}*auto_qingqiu_ai_v2.2.0_ONLINE*1765623069535_e6caf2_551f9ba2e56b-slide-86"/>
</p:tagLst>
</file>

<file path=ppt/tags/tag992.xml><?xml version="1.0" encoding="utf-8"?>
<p:tagLst xmlns:p="http://schemas.openxmlformats.org/presentationml/2006/main">
  <p:tag name="KSO_WM_SLIDE_CONTENT_ORIENTATION" val=""/>
  <p:tag name="KSO_WM_SLIDE_HAS_MASK" val="0"/>
  <p:tag name="KSO_WM_SLIDE_ITEM_CNT" val="0"/>
  <p:tag name="KSO_WM_SLIDE_TYPE" val="text"/>
  <p:tag name="KSO_WM_TEMPLATE_SUBCATEGORY" val="29"/>
  <p:tag name="KSO_WM_BEAUTIFY_FLAG" val="#wm#"/>
  <p:tag name="KSO_WM_TEMPLATE_FIGMA_ID" val="69796627470"/>
  <p:tag name="KSO_WM_TEMPLATE_SLIDE_ID" val="slide_628de040b529144d"/>
</p:tagLst>
</file>

<file path=ppt/tags/tag993.xml><?xml version="1.0" encoding="utf-8"?>
<p:tagLst xmlns:p="http://schemas.openxmlformats.org/presentationml/2006/main">
  <p:tag name="KSO_WM_BEAUTIFY_FLAG" val="#fgm#"/>
  <p:tag name="KSO_WM_FIGMA_FLAG" val="#fgm#"/>
  <p:tag name="KSO_WM_UNIT_INDEX" val="1"/>
  <p:tag name="KSO_WM_UNIT_TYPE" val="a"/>
  <p:tag name="KSO_WM_LAYOUT_CHECK_HASH" val="abf9075dc334ddaa3689c8aa1428130a3d94885f"/>
  <p:tag name="KSO_WM_NEWLAYOUT_GROUP_ID" val="layout_20"/>
  <p:tag name="KSO_WM_NEWLAYOUT_ID" val="slide_52cda502e98f2cdc"/>
  <p:tag name="KSO_WM_UNIT_PRESET_TEXT" val="单击此处添加标题"/>
</p:tagLst>
</file>

<file path=ppt/tags/tag994.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52cda502e98f2cdc"/>
</p:tagLst>
</file>

<file path=ppt/tags/tag995.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2/6ecf306c-83b6-4a20-9b8a-3a793b716cfc.jpg?Expires=1797159080\u0026AWSAccessKeyId=AKLT9NSy7kh8TIS1UzNqLRY2\u0026Signature=BIibAbi2rPWt%2BOa1KL3K64iBC9I%3D&quot;,&quot;product_name&quot;:&quot;wps-wpp-pc&quot;,&quot;intention_code&quot;:&quot;wps_wpp_generate_doc_pay&quot;}*auto_qingqiu_ai_v2.2.0_ONLINE*1765623069535_e6caf2_551f9ba2e56b-slide-88"/>
</p:tagLst>
</file>

<file path=ppt/tags/tag99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9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998.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470"/>
  <p:tag name="KSO_WM_TEMPLATE_SLIDE_ID" val="slide_fad9133c637506b0"/>
</p:tagLst>
</file>

<file path=ppt/tags/tag999.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09794cd1a6f6a2fb4d02f3aa529f7b3e6d5a36e"/>
  <p:tag name="KSO_WM_NEWLAYOUT_ID" val="3045"/>
  <p:tag name="KSO_WM_UNIT_PRESET_TEXT" val="单击此处添加章节标题"/>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473"/>
  <p:tag name="KSO_WM_TEMPLATE_CATEGORY" val="custo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16">
      <a:dk1>
        <a:srgbClr val="000000"/>
      </a:dk1>
      <a:lt1>
        <a:srgbClr val="FFFFFF"/>
      </a:lt1>
      <a:dk2>
        <a:srgbClr val="040430"/>
      </a:dk2>
      <a:lt2>
        <a:srgbClr val="E5EEFF"/>
      </a:lt2>
      <a:accent1>
        <a:srgbClr val="6196FF"/>
      </a:accent1>
      <a:accent2>
        <a:srgbClr val="32CDF2"/>
      </a:accent2>
      <a:accent3>
        <a:srgbClr val="28C4C8"/>
      </a:accent3>
      <a:accent4>
        <a:srgbClr val="5114EA"/>
      </a:accent4>
      <a:accent5>
        <a:srgbClr val="7A14EA"/>
      </a:accent5>
      <a:accent6>
        <a:srgbClr val="9814EA"/>
      </a:accent6>
      <a:hlink>
        <a:srgbClr val="0563C1"/>
      </a:hlink>
      <a:folHlink>
        <a:srgbClr val="954F72"/>
      </a:folHlink>
    </a:clrScheme>
    <a:fontScheme name="0001主题字体——科技风">
      <a:majorFont>
        <a:latin typeface="微软雅黑"/>
        <a:ea typeface="汉仪雅酷黑-65J"/>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rmAutofit/>
      </a:bodyPr>
      <a:lstStyle>
        <a:defPPr>
          <a:lnSpc>
            <a:spcPct val="140000"/>
          </a:lnSpc>
          <a:defRPr lang="zh-CN" altLang="en-US" sz="2400" kern="100" dirty="0">
            <a:solidFill>
              <a:srgbClr val="FFFFFF"/>
            </a:solidFill>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16053</Words>
  <Application>WPS 演示</Application>
  <PresentationFormat>宽屏</PresentationFormat>
  <Paragraphs>569</Paragraphs>
  <Slides>70</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70</vt:i4>
      </vt:variant>
    </vt:vector>
  </HeadingPairs>
  <TitlesOfParts>
    <vt:vector size="81" baseType="lpstr">
      <vt:lpstr>Arial</vt:lpstr>
      <vt:lpstr>宋体</vt:lpstr>
      <vt:lpstr>Wingdings</vt:lpstr>
      <vt:lpstr>微软雅黑</vt:lpstr>
      <vt:lpstr>江城圆体 400W</vt:lpstr>
      <vt:lpstr>Arial Unicode MS</vt:lpstr>
      <vt:lpstr>汉仪雅酷黑-65J</vt:lpstr>
      <vt:lpstr>黑体</vt:lpstr>
      <vt:lpstr>Calibri</vt:lpstr>
      <vt:lpstr>Office 主题</vt:lpstr>
      <vt:lpstr>1_Office 主题​​</vt:lpstr>
      <vt:lpstr>End-to-End Chinese News Analytics: From Web Crawling to Co-occurrence, PMI, and Document Similarity</vt:lpstr>
      <vt:lpstr>PowerPoint 演示文稿</vt:lpstr>
      <vt:lpstr>Overview</vt:lpstr>
      <vt:lpstr>Overview</vt:lpstr>
      <vt:lpstr>Key contributions  Self-collected datasets from two major Chinese news sources (ChinaNews and Sina News)  Clean, reproducible pipeline for co-occurrence and PMI analysis at the character level  Word-level insights (frequency distributions, word clouds) and article complexity metrics  Document-level mutual information and comprehensive visualizations for comparative analysis</vt:lpstr>
      <vt:lpstr>Motivation &amp; Team Background</vt:lpstr>
      <vt:lpstr>Motivation</vt:lpstr>
      <vt:lpstr>Motivation</vt:lpstr>
      <vt:lpstr>Motivation</vt:lpstr>
      <vt:lpstr>Team Background：Team Members</vt:lpstr>
      <vt:lpstr>Team Background：Strengths and experience</vt:lpstr>
      <vt:lpstr>Team Background：Strengths and experience</vt:lpstr>
      <vt:lpstr>Team Background：Influence on topic choice</vt:lpstr>
      <vt:lpstr>Team Background：Supporting domain knowledge</vt:lpstr>
      <vt:lpstr>Data</vt:lpstr>
      <vt:lpstr>Sources and scale</vt:lpstr>
      <vt:lpstr>Collection methodology 1.Dynamic pages 2.Content extraction 3.Cleaning  </vt:lpstr>
      <vt:lpstr>Publicly accessible content collected strictly for academic coursework.  Respectful scraping: randomized delays, standard UA, exclusion of non-content and ads.  No benchmark datasets; all data is self-collected per Course_Project_Guidelines.  For removal requests or additional licensing clarifications, please open an issue.</vt:lpstr>
      <vt:lpstr>PowerPoint 演示文稿</vt:lpstr>
      <vt:lpstr>Environment &amp; Installation</vt:lpstr>
      <vt:lpstr>Environment &amp; Installation</vt:lpstr>
      <vt:lpstr>Dependencies Web scraping: selenium, webdriver-manager, requests, beautifulsoup4, lxml</vt:lpstr>
      <vt:lpstr>Processing &amp; analysis: pandas, numpy, jieba</vt:lpstr>
      <vt:lpstr>Visualization: matplotlib, seaborn, networkx, wordcloud, Pillow</vt:lpstr>
      <vt:lpstr>How to Reproduce (Run Order)</vt:lpstr>
      <vt:lpstr>How to Reproduce (Run Order)</vt:lpstr>
      <vt:lpstr>Option A: Full pipeline (from raw collection)： </vt:lpstr>
      <vt:lpstr>PowerPoint 演示文稿</vt:lpstr>
      <vt:lpstr>Option B: Use existing data artifacts</vt:lpstr>
      <vt:lpstr>Dependencies &amp; Why/How (Key Packages)  selenium, webdriver-manager: Headless browser automation for dynamic pages and robust navigation.  requests, beautifulsoup4, lxml: HTTP retrieval and structured HTML parsing for content extraction.  pandas, numpy: Tabular manipulation, numeric computations, and pipeline-friendly data handling. </vt:lpstr>
      <vt:lpstr>jieba: Chinese word segmentation for word-level frequency analysis and complexity metrics.  matplotlib, seaborn: Plotting distributions, heatmaps, bar charts, and annotated figures.  networkx: Building and rendering directed co-occurrence network graphs.  wordcloud, Pillow: Chinese word cloud generation with font support and high-quality image output.</vt:lpstr>
      <vt:lpstr>Data Engineering, Cleaning, and Management</vt:lpstr>
      <vt:lpstr>Cleaning &amp; engineering</vt:lpstr>
      <vt:lpstr>Management &amp; reproducibility</vt:lpstr>
      <vt:lpstr>Data Analysis: Learning, Analytics, Visualization</vt:lpstr>
      <vt:lpstr>Data Analysis: Learning, Analytics, Visualization</vt:lpstr>
      <vt:lpstr>Exploratory Data Analysis：Statistical summaries</vt:lpstr>
      <vt:lpstr>Corpus statistics</vt:lpstr>
      <vt:lpstr>Word frequency:XinlangNews</vt:lpstr>
      <vt:lpstr>Top 10 high-frequency words in content: 国际、中国、社会、体育、军事、热点、统战、视频、财经、文娱</vt:lpstr>
      <vt:lpstr>Visualizations:  Co-occurrence probability heatmaps (cleaned, top 50 characters):chinanews</vt:lpstr>
      <vt:lpstr>Visualizations:  Co-occurrence probability heatmaps (cleaned, top 50 characters):xinlangnews</vt:lpstr>
      <vt:lpstr>Interpretation highlights</vt:lpstr>
      <vt:lpstr>Interpretation highlights</vt:lpstr>
      <vt:lpstr>Modeling &amp; Evaluation</vt:lpstr>
      <vt:lpstr>Character-level co-occurrence and PMI</vt:lpstr>
      <vt:lpstr>Evaluation and comparison</vt:lpstr>
      <vt:lpstr>Cleaned PMI comparison (cross-source) uses common vs. unique pairs, difference histograms, scatter against y=x</vt:lpstr>
      <vt:lpstr>PowerPoint 演示文稿</vt:lpstr>
      <vt:lpstr>Visualization &amp; InterpretationVisualization &amp; Interpretation</vt:lpstr>
      <vt:lpstr>Effective storytelling:  Heatmaps communicate structure at scale (co-occurrence probabilities; MI).  Histograms reveal distributions and skews (PMI values; MI upper-triangle). Bar charts emphasize top collocations and frequency leaders.  Network graphs (cleaned co-occurrence) depict directional relationships with edge weights; node sizes reflect centrality (degree).  Word clouds provide intuitive view of topical emphasis across content vs. titles.</vt:lpstr>
      <vt:lpstr>Meaningful insights:  Fixed expressions and formal journalistic terms dominate top PMI pairs (e.g., 军事、国际、市场、公司、基金等)，indicating stable lexical norms.  Source comparisons show ChinaNews’s broader national/international lexical clusters versus Sina News’s market/tech clusters.  MI clusters suggest topical groupings suitable for future theme extraction or trend dashboards.</vt:lpstr>
      <vt:lpstr>Results &amp; Insights (Comprehensive)</vt:lpstr>
      <vt:lpstr>ChinaNews vs. Sina News lexical patterns</vt:lpstr>
      <vt:lpstr>PMI distributions</vt:lpstr>
      <vt:lpstr>Cross-source cleaned PMI comparison</vt:lpstr>
      <vt:lpstr>Word frequency &amp; complexity (xinlangnews example)</vt:lpstr>
      <vt:lpstr>PowerPoint 演示文稿</vt:lpstr>
      <vt:lpstr>Document mutual information: Vocabulary size ~3.4k; valid documents ~968 (xinlangnews); MI range [0, 0.693147]; average ~0.454; median ~0.456. Insight: Many article pairs exhibit moderate-to-high similarity, reflecting common themes; top MI pairs (titles printed) indicate highly aligned content.</vt:lpstr>
      <vt:lpstr>Conclusion &amp; Reflection</vt:lpstr>
      <vt:lpstr>Key findings</vt:lpstr>
      <vt:lpstr>Limitations</vt:lpstr>
      <vt:lpstr>Reflection (team learning)</vt:lpstr>
      <vt:lpstr>Future work</vt:lpstr>
      <vt:lpstr>References</vt:lpstr>
      <vt:lpstr>Tools and Libraries</vt:lpstr>
      <vt:lpstr>Articles, Guides, and Papers</vt:lpstr>
      <vt:lpstr>Acknowledgements</vt:lpstr>
      <vt:lpstr>Acknowledgements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End-to-End Chinese News Analytics: From Web Crawling to Co-occurrence, PMI, and Document Similarity</dc:title>
  <dc:creator/>
  <cp:lastModifiedBy>。。。</cp:lastModifiedBy>
  <cp:revision>34</cp:revision>
  <dcterms:created xsi:type="dcterms:W3CDTF">2025-12-13T15:41:00Z</dcterms:created>
  <dcterms:modified xsi:type="dcterms:W3CDTF">2025-12-14T08:12:12Z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B75C98F4C40948689CB49D1002CA5FAC</vt:lpwstr>
  </property>
  <property fmtid="{D5CDD505-2E9C-101B-9397-08002B2CF9AE}" pid="4" name="KSOTemplateUUID">
    <vt:lpwstr>v1.0_ai_69796627470</vt:lpwstr>
  </property>
</Properties>
</file>